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DM Sans" pitchFamily="2" charset="0"/>
      <p:regular r:id="rId18"/>
    </p:embeddedFont>
    <p:embeddedFont>
      <p:font typeface="DM Sans Bold" panose="020B0604020202020204" charset="0"/>
      <p:regular r:id="rId19"/>
    </p:embeddedFont>
    <p:embeddedFont>
      <p:font typeface="Open Sauc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770068" y="0"/>
            <a:ext cx="4517932" cy="10287000"/>
            <a:chOff x="0" y="0"/>
            <a:chExt cx="118990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9908" cy="2709333"/>
            </a:xfrm>
            <a:custGeom>
              <a:avLst/>
              <a:gdLst/>
              <a:ahLst/>
              <a:cxnLst/>
              <a:rect l="l" t="t" r="r" b="b"/>
              <a:pathLst>
                <a:path w="1189908" h="2709333">
                  <a:moveTo>
                    <a:pt x="0" y="0"/>
                  </a:moveTo>
                  <a:lnTo>
                    <a:pt x="1189908" y="0"/>
                  </a:lnTo>
                  <a:lnTo>
                    <a:pt x="11899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18990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65717" y="-626074"/>
            <a:ext cx="5249006" cy="7603383"/>
            <a:chOff x="0" y="0"/>
            <a:chExt cx="927422" cy="1343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7422" cy="1343406"/>
            </a:xfrm>
            <a:custGeom>
              <a:avLst/>
              <a:gdLst/>
              <a:ahLst/>
              <a:cxnLst/>
              <a:rect l="l" t="t" r="r" b="b"/>
              <a:pathLst>
                <a:path w="927422" h="1343406">
                  <a:moveTo>
                    <a:pt x="44248" y="0"/>
                  </a:moveTo>
                  <a:lnTo>
                    <a:pt x="883174" y="0"/>
                  </a:lnTo>
                  <a:cubicBezTo>
                    <a:pt x="894909" y="0"/>
                    <a:pt x="906164" y="4662"/>
                    <a:pt x="914462" y="12960"/>
                  </a:cubicBezTo>
                  <a:cubicBezTo>
                    <a:pt x="922760" y="21258"/>
                    <a:pt x="927422" y="32513"/>
                    <a:pt x="927422" y="44248"/>
                  </a:cubicBezTo>
                  <a:lnTo>
                    <a:pt x="927422" y="1299158"/>
                  </a:lnTo>
                  <a:cubicBezTo>
                    <a:pt x="927422" y="1323595"/>
                    <a:pt x="907612" y="1343406"/>
                    <a:pt x="883174" y="1343406"/>
                  </a:cubicBezTo>
                  <a:lnTo>
                    <a:pt x="44248" y="1343406"/>
                  </a:lnTo>
                  <a:cubicBezTo>
                    <a:pt x="32513" y="1343406"/>
                    <a:pt x="21258" y="1338744"/>
                    <a:pt x="12960" y="1330446"/>
                  </a:cubicBezTo>
                  <a:cubicBezTo>
                    <a:pt x="4662" y="1322148"/>
                    <a:pt x="0" y="1310893"/>
                    <a:pt x="0" y="1299158"/>
                  </a:cubicBezTo>
                  <a:lnTo>
                    <a:pt x="0" y="44248"/>
                  </a:lnTo>
                  <a:cubicBezTo>
                    <a:pt x="0" y="32513"/>
                    <a:pt x="4662" y="21258"/>
                    <a:pt x="12960" y="12960"/>
                  </a:cubicBezTo>
                  <a:cubicBezTo>
                    <a:pt x="21258" y="4662"/>
                    <a:pt x="32513" y="0"/>
                    <a:pt x="44248" y="0"/>
                  </a:cubicBezTo>
                  <a:close/>
                </a:path>
              </a:pathLst>
            </a:custGeom>
            <a:blipFill>
              <a:blip r:embed="rId3"/>
              <a:stretch>
                <a:fillRect l="-22426" r="-224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-8167936">
            <a:off x="-3330498" y="5729904"/>
            <a:ext cx="10177561" cy="101775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10345" y="1726697"/>
            <a:ext cx="5753851" cy="614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1"/>
              </a:lnSpc>
            </a:pPr>
            <a:r>
              <a:rPr lang="en-US" sz="3886">
                <a:solidFill>
                  <a:srgbClr val="D2DDD3"/>
                </a:solidFill>
                <a:latin typeface="Open Sauce"/>
                <a:ea typeface="Open Sauce"/>
                <a:cs typeface="Open Sauce"/>
                <a:sym typeface="Open Sauce"/>
              </a:rPr>
              <a:t>🔍 Lost something? </a:t>
            </a:r>
          </a:p>
          <a:p>
            <a:pPr algn="l">
              <a:lnSpc>
                <a:spcPts val="5441"/>
              </a:lnSpc>
            </a:pPr>
            <a:r>
              <a:rPr lang="en-US" sz="3886">
                <a:solidFill>
                  <a:srgbClr val="D2DDD3"/>
                </a:solidFill>
                <a:latin typeface="Open Sauce"/>
                <a:ea typeface="Open Sauce"/>
                <a:cs typeface="Open Sauce"/>
                <a:sym typeface="Open Sauce"/>
              </a:rPr>
              <a:t> 📢 Found something? </a:t>
            </a:r>
          </a:p>
          <a:p>
            <a:pPr algn="l">
              <a:lnSpc>
                <a:spcPts val="5441"/>
              </a:lnSpc>
            </a:pPr>
            <a:r>
              <a:rPr lang="en-US" sz="3886">
                <a:solidFill>
                  <a:srgbClr val="D2DDD3"/>
                </a:solidFill>
                <a:latin typeface="Open Sauce"/>
                <a:ea typeface="Open Sauce"/>
                <a:cs typeface="Open Sauce"/>
                <a:sym typeface="Open Sauce"/>
              </a:rPr>
              <a:t> 📌 Notice boards are ignored?</a:t>
            </a:r>
          </a:p>
          <a:p>
            <a:pPr algn="l">
              <a:lnSpc>
                <a:spcPts val="5441"/>
              </a:lnSpc>
            </a:pPr>
            <a:r>
              <a:rPr lang="en-US" sz="3886">
                <a:solidFill>
                  <a:srgbClr val="D2DDD3"/>
                </a:solidFill>
                <a:latin typeface="Open Sauce"/>
                <a:ea typeface="Open Sauce"/>
                <a:cs typeface="Open Sauce"/>
                <a:sym typeface="Open Sauce"/>
              </a:rPr>
              <a:t> 📱 WhatsApp groups are chaos?</a:t>
            </a:r>
          </a:p>
          <a:p>
            <a:pPr algn="l">
              <a:lnSpc>
                <a:spcPts val="5441"/>
              </a:lnSpc>
            </a:pPr>
            <a:r>
              <a:rPr lang="en-US" sz="3886">
                <a:solidFill>
                  <a:srgbClr val="D2DDD3"/>
                </a:solidFill>
                <a:latin typeface="Open Sauce"/>
                <a:ea typeface="Open Sauce"/>
                <a:cs typeface="Open Sauce"/>
                <a:sym typeface="Open Sauce"/>
              </a:rPr>
              <a:t> 🕵️ Tracking items feels like solving a crime?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-2410623"/>
            <a:ext cx="4517932" cy="10287000"/>
            <a:chOff x="0" y="0"/>
            <a:chExt cx="1189908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9908" cy="2709333"/>
            </a:xfrm>
            <a:custGeom>
              <a:avLst/>
              <a:gdLst/>
              <a:ahLst/>
              <a:cxnLst/>
              <a:rect l="l" t="t" r="r" b="b"/>
              <a:pathLst>
                <a:path w="1189908" h="2709333">
                  <a:moveTo>
                    <a:pt x="0" y="0"/>
                  </a:moveTo>
                  <a:lnTo>
                    <a:pt x="1189908" y="0"/>
                  </a:lnTo>
                  <a:lnTo>
                    <a:pt x="11899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18990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577395" y="3175617"/>
            <a:ext cx="5986219" cy="8671263"/>
            <a:chOff x="0" y="0"/>
            <a:chExt cx="927422" cy="13434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7422" cy="1343406"/>
            </a:xfrm>
            <a:custGeom>
              <a:avLst/>
              <a:gdLst/>
              <a:ahLst/>
              <a:cxnLst/>
              <a:rect l="l" t="t" r="r" b="b"/>
              <a:pathLst>
                <a:path w="927422" h="1343406">
                  <a:moveTo>
                    <a:pt x="38799" y="0"/>
                  </a:moveTo>
                  <a:lnTo>
                    <a:pt x="888623" y="0"/>
                  </a:lnTo>
                  <a:cubicBezTo>
                    <a:pt x="898913" y="0"/>
                    <a:pt x="908782" y="4088"/>
                    <a:pt x="916058" y="11364"/>
                  </a:cubicBezTo>
                  <a:cubicBezTo>
                    <a:pt x="923334" y="18640"/>
                    <a:pt x="927422" y="28509"/>
                    <a:pt x="927422" y="38799"/>
                  </a:cubicBezTo>
                  <a:lnTo>
                    <a:pt x="927422" y="1304607"/>
                  </a:lnTo>
                  <a:cubicBezTo>
                    <a:pt x="927422" y="1326035"/>
                    <a:pt x="910051" y="1343406"/>
                    <a:pt x="888623" y="1343406"/>
                  </a:cubicBezTo>
                  <a:lnTo>
                    <a:pt x="38799" y="1343406"/>
                  </a:lnTo>
                  <a:cubicBezTo>
                    <a:pt x="28509" y="1343406"/>
                    <a:pt x="18640" y="1339318"/>
                    <a:pt x="11364" y="1332042"/>
                  </a:cubicBezTo>
                  <a:cubicBezTo>
                    <a:pt x="4088" y="1324766"/>
                    <a:pt x="0" y="1314897"/>
                    <a:pt x="0" y="1304607"/>
                  </a:cubicBezTo>
                  <a:lnTo>
                    <a:pt x="0" y="38799"/>
                  </a:lnTo>
                  <a:cubicBezTo>
                    <a:pt x="0" y="28509"/>
                    <a:pt x="4088" y="18640"/>
                    <a:pt x="11364" y="11364"/>
                  </a:cubicBezTo>
                  <a:cubicBezTo>
                    <a:pt x="18640" y="4088"/>
                    <a:pt x="28509" y="0"/>
                    <a:pt x="38799" y="0"/>
                  </a:cubicBezTo>
                  <a:close/>
                </a:path>
              </a:pathLst>
            </a:custGeom>
            <a:blipFill>
              <a:blip r:embed="rId4"/>
              <a:stretch>
                <a:fillRect l="-22426" r="-224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4137131">
            <a:off x="12170519" y="-4481357"/>
            <a:ext cx="10177561" cy="10177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23535" y="6530147"/>
            <a:ext cx="5328981" cy="1308319"/>
            <a:chOff x="0" y="0"/>
            <a:chExt cx="1779646" cy="4369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43584" y="0"/>
                  </a:moveTo>
                  <a:lnTo>
                    <a:pt x="1736062" y="0"/>
                  </a:lnTo>
                  <a:cubicBezTo>
                    <a:pt x="1760133" y="0"/>
                    <a:pt x="1779646" y="19513"/>
                    <a:pt x="1779646" y="43584"/>
                  </a:cubicBezTo>
                  <a:lnTo>
                    <a:pt x="1779646" y="393337"/>
                  </a:lnTo>
                  <a:cubicBezTo>
                    <a:pt x="1779646" y="404896"/>
                    <a:pt x="1775054" y="415982"/>
                    <a:pt x="1766881" y="424156"/>
                  </a:cubicBezTo>
                  <a:cubicBezTo>
                    <a:pt x="1758707" y="432329"/>
                    <a:pt x="1747621" y="436921"/>
                    <a:pt x="1736062" y="436921"/>
                  </a:cubicBezTo>
                  <a:lnTo>
                    <a:pt x="43584" y="436921"/>
                  </a:lnTo>
                  <a:cubicBezTo>
                    <a:pt x="32025" y="436921"/>
                    <a:pt x="20939" y="432329"/>
                    <a:pt x="12765" y="424156"/>
                  </a:cubicBezTo>
                  <a:cubicBezTo>
                    <a:pt x="4592" y="415982"/>
                    <a:pt x="0" y="404896"/>
                    <a:pt x="0" y="393337"/>
                  </a:cubicBezTo>
                  <a:lnTo>
                    <a:pt x="0" y="43584"/>
                  </a:lnTo>
                  <a:cubicBezTo>
                    <a:pt x="0" y="32025"/>
                    <a:pt x="4592" y="20939"/>
                    <a:pt x="12765" y="12765"/>
                  </a:cubicBezTo>
                  <a:cubicBezTo>
                    <a:pt x="20939" y="4592"/>
                    <a:pt x="32025" y="0"/>
                    <a:pt x="43584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3765" y="2085390"/>
            <a:ext cx="5353399" cy="1314314"/>
            <a:chOff x="0" y="0"/>
            <a:chExt cx="7137865" cy="175241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137865" cy="1752418"/>
              <a:chOff x="0" y="0"/>
              <a:chExt cx="1779646" cy="4369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79646" cy="436921"/>
              </a:xfrm>
              <a:custGeom>
                <a:avLst/>
                <a:gdLst/>
                <a:ahLst/>
                <a:cxnLst/>
                <a:rect l="l" t="t" r="r" b="b"/>
                <a:pathLst>
                  <a:path w="1779646" h="436921">
                    <a:moveTo>
                      <a:pt x="34372" y="0"/>
                    </a:moveTo>
                    <a:lnTo>
                      <a:pt x="1745274" y="0"/>
                    </a:lnTo>
                    <a:cubicBezTo>
                      <a:pt x="1764257" y="0"/>
                      <a:pt x="1779646" y="15389"/>
                      <a:pt x="1779646" y="34372"/>
                    </a:cubicBezTo>
                    <a:lnTo>
                      <a:pt x="1779646" y="402549"/>
                    </a:lnTo>
                    <a:cubicBezTo>
                      <a:pt x="1779646" y="411665"/>
                      <a:pt x="1776025" y="420408"/>
                      <a:pt x="1769579" y="426854"/>
                    </a:cubicBezTo>
                    <a:cubicBezTo>
                      <a:pt x="1763132" y="433300"/>
                      <a:pt x="1754390" y="436921"/>
                      <a:pt x="1745274" y="436921"/>
                    </a:cubicBezTo>
                    <a:lnTo>
                      <a:pt x="34372" y="436921"/>
                    </a:lnTo>
                    <a:cubicBezTo>
                      <a:pt x="25256" y="436921"/>
                      <a:pt x="16514" y="433300"/>
                      <a:pt x="10067" y="426854"/>
                    </a:cubicBezTo>
                    <a:cubicBezTo>
                      <a:pt x="3621" y="420408"/>
                      <a:pt x="0" y="411665"/>
                      <a:pt x="0" y="402549"/>
                    </a:cubicBezTo>
                    <a:lnTo>
                      <a:pt x="0" y="34372"/>
                    </a:lnTo>
                    <a:cubicBezTo>
                      <a:pt x="0" y="25256"/>
                      <a:pt x="3621" y="16514"/>
                      <a:pt x="10067" y="10067"/>
                    </a:cubicBezTo>
                    <a:cubicBezTo>
                      <a:pt x="16514" y="3621"/>
                      <a:pt x="25256" y="0"/>
                      <a:pt x="34372" y="0"/>
                    </a:cubicBezTo>
                    <a:close/>
                  </a:path>
                </a:pathLst>
              </a:custGeom>
              <a:solidFill>
                <a:srgbClr val="31574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1779646" cy="5226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08662" y="725198"/>
              <a:ext cx="302023" cy="30202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0D6B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12697" y="669278"/>
              <a:ext cx="3211243" cy="385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1785">
                  <a:solidFill>
                    <a:srgbClr val="F4F7F7"/>
                  </a:solidFill>
                  <a:latin typeface="DM Sans"/>
                  <a:ea typeface="DM Sans"/>
                  <a:cs typeface="DM Sans"/>
                  <a:sym typeface="DM Sans"/>
                </a:rPr>
                <a:t>Frontend - React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22779" y="2144538"/>
            <a:ext cx="5247167" cy="1392407"/>
            <a:chOff x="0" y="0"/>
            <a:chExt cx="6996223" cy="18565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996223" cy="1856542"/>
              <a:chOff x="0" y="0"/>
              <a:chExt cx="1779646" cy="47225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79646" cy="472253"/>
              </a:xfrm>
              <a:custGeom>
                <a:avLst/>
                <a:gdLst/>
                <a:ahLst/>
                <a:cxnLst/>
                <a:rect l="l" t="t" r="r" b="b"/>
                <a:pathLst>
                  <a:path w="1779646" h="472253">
                    <a:moveTo>
                      <a:pt x="34372" y="0"/>
                    </a:moveTo>
                    <a:lnTo>
                      <a:pt x="1745274" y="0"/>
                    </a:lnTo>
                    <a:cubicBezTo>
                      <a:pt x="1764257" y="0"/>
                      <a:pt x="1779646" y="15389"/>
                      <a:pt x="1779646" y="34372"/>
                    </a:cubicBezTo>
                    <a:lnTo>
                      <a:pt x="1779646" y="437881"/>
                    </a:lnTo>
                    <a:cubicBezTo>
                      <a:pt x="1779646" y="446997"/>
                      <a:pt x="1776025" y="455740"/>
                      <a:pt x="1769579" y="462186"/>
                    </a:cubicBezTo>
                    <a:cubicBezTo>
                      <a:pt x="1763132" y="468632"/>
                      <a:pt x="1754390" y="472253"/>
                      <a:pt x="1745274" y="472253"/>
                    </a:cubicBezTo>
                    <a:lnTo>
                      <a:pt x="34372" y="472253"/>
                    </a:lnTo>
                    <a:cubicBezTo>
                      <a:pt x="25256" y="472253"/>
                      <a:pt x="16514" y="468632"/>
                      <a:pt x="10067" y="462186"/>
                    </a:cubicBezTo>
                    <a:cubicBezTo>
                      <a:pt x="3621" y="455740"/>
                      <a:pt x="0" y="446997"/>
                      <a:pt x="0" y="437881"/>
                    </a:cubicBezTo>
                    <a:lnTo>
                      <a:pt x="0" y="34372"/>
                    </a:lnTo>
                    <a:cubicBezTo>
                      <a:pt x="0" y="25256"/>
                      <a:pt x="3621" y="16514"/>
                      <a:pt x="10067" y="10067"/>
                    </a:cubicBezTo>
                    <a:cubicBezTo>
                      <a:pt x="16514" y="3621"/>
                      <a:pt x="25256" y="0"/>
                      <a:pt x="34372" y="0"/>
                    </a:cubicBezTo>
                    <a:close/>
                  </a:path>
                </a:pathLst>
              </a:custGeom>
              <a:solidFill>
                <a:srgbClr val="31574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779646" cy="557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92615" y="690383"/>
              <a:ext cx="296029" cy="29602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0D6B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384664" y="615955"/>
              <a:ext cx="4628962" cy="536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9"/>
                </a:lnSpc>
              </a:pPr>
              <a:r>
                <a:rPr lang="en-US" sz="2449">
                  <a:solidFill>
                    <a:srgbClr val="F4F7F7"/>
                  </a:solidFill>
                  <a:latin typeface="DM Sans"/>
                  <a:ea typeface="DM Sans"/>
                  <a:cs typeface="DM Sans"/>
                  <a:sym typeface="DM Sans"/>
                </a:rPr>
                <a:t>Backend - Springboot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86881" y="7088450"/>
            <a:ext cx="225484" cy="22548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17817" y="4334702"/>
            <a:ext cx="2602094" cy="908367"/>
          </a:xfrm>
          <a:custGeom>
            <a:avLst/>
            <a:gdLst/>
            <a:ahLst/>
            <a:cxnLst/>
            <a:rect l="l" t="t" r="r" b="b"/>
            <a:pathLst>
              <a:path w="2602094" h="908367">
                <a:moveTo>
                  <a:pt x="0" y="0"/>
                </a:moveTo>
                <a:lnTo>
                  <a:pt x="2602094" y="0"/>
                </a:lnTo>
                <a:lnTo>
                  <a:pt x="2602094" y="908367"/>
                </a:lnTo>
                <a:lnTo>
                  <a:pt x="0" y="90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3964492" y="3817418"/>
            <a:ext cx="2844543" cy="1494678"/>
          </a:xfrm>
          <a:custGeom>
            <a:avLst/>
            <a:gdLst/>
            <a:ahLst/>
            <a:cxnLst/>
            <a:rect l="l" t="t" r="r" b="b"/>
            <a:pathLst>
              <a:path w="2844543" h="1494678">
                <a:moveTo>
                  <a:pt x="0" y="0"/>
                </a:moveTo>
                <a:lnTo>
                  <a:pt x="2844543" y="0"/>
                </a:lnTo>
                <a:lnTo>
                  <a:pt x="2844543" y="1494678"/>
                </a:lnTo>
                <a:lnTo>
                  <a:pt x="0" y="14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9881544" y="8141180"/>
            <a:ext cx="1988402" cy="1117120"/>
          </a:xfrm>
          <a:custGeom>
            <a:avLst/>
            <a:gdLst/>
            <a:ahLst/>
            <a:cxnLst/>
            <a:rect l="l" t="t" r="r" b="b"/>
            <a:pathLst>
              <a:path w="1988402" h="1117120">
                <a:moveTo>
                  <a:pt x="0" y="0"/>
                </a:moveTo>
                <a:lnTo>
                  <a:pt x="1988402" y="0"/>
                </a:lnTo>
                <a:lnTo>
                  <a:pt x="1988402" y="1117120"/>
                </a:lnTo>
                <a:lnTo>
                  <a:pt x="0" y="1117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7671926" y="4208501"/>
            <a:ext cx="3396966" cy="1034568"/>
          </a:xfrm>
          <a:custGeom>
            <a:avLst/>
            <a:gdLst/>
            <a:ahLst/>
            <a:cxnLst/>
            <a:rect l="l" t="t" r="r" b="b"/>
            <a:pathLst>
              <a:path w="3396966" h="1034568">
                <a:moveTo>
                  <a:pt x="0" y="0"/>
                </a:moveTo>
                <a:lnTo>
                  <a:pt x="3396966" y="0"/>
                </a:lnTo>
                <a:lnTo>
                  <a:pt x="3396966" y="1034568"/>
                </a:lnTo>
                <a:lnTo>
                  <a:pt x="0" y="1034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12793871" y="2204822"/>
            <a:ext cx="5112477" cy="1332123"/>
            <a:chOff x="0" y="0"/>
            <a:chExt cx="1779646" cy="4637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79646" cy="463710"/>
            </a:xfrm>
            <a:custGeom>
              <a:avLst/>
              <a:gdLst/>
              <a:ahLst/>
              <a:cxnLst/>
              <a:rect l="l" t="t" r="r" b="b"/>
              <a:pathLst>
                <a:path w="1779646" h="463710">
                  <a:moveTo>
                    <a:pt x="45430" y="0"/>
                  </a:moveTo>
                  <a:lnTo>
                    <a:pt x="1734216" y="0"/>
                  </a:lnTo>
                  <a:cubicBezTo>
                    <a:pt x="1759307" y="0"/>
                    <a:pt x="1779646" y="20340"/>
                    <a:pt x="1779646" y="45430"/>
                  </a:cubicBezTo>
                  <a:lnTo>
                    <a:pt x="1779646" y="418281"/>
                  </a:lnTo>
                  <a:cubicBezTo>
                    <a:pt x="1779646" y="430329"/>
                    <a:pt x="1774860" y="441885"/>
                    <a:pt x="1766340" y="450404"/>
                  </a:cubicBezTo>
                  <a:cubicBezTo>
                    <a:pt x="1757820" y="458924"/>
                    <a:pt x="1746265" y="463710"/>
                    <a:pt x="1734216" y="463710"/>
                  </a:cubicBezTo>
                  <a:lnTo>
                    <a:pt x="45430" y="463710"/>
                  </a:lnTo>
                  <a:cubicBezTo>
                    <a:pt x="33381" y="463710"/>
                    <a:pt x="21826" y="458924"/>
                    <a:pt x="13306" y="450404"/>
                  </a:cubicBezTo>
                  <a:cubicBezTo>
                    <a:pt x="4786" y="441885"/>
                    <a:pt x="0" y="430329"/>
                    <a:pt x="0" y="418281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779646" cy="549435"/>
            </a:xfrm>
            <a:prstGeom prst="rect">
              <a:avLst/>
            </a:prstGeom>
          </p:spPr>
          <p:txBody>
            <a:bodyPr lIns="38436" tIns="38436" rIns="38436" bIns="38436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373073" y="2723731"/>
            <a:ext cx="216323" cy="21632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8436" tIns="38436" rIns="38436" bIns="38436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3180536" y="8141180"/>
            <a:ext cx="1817363" cy="1817363"/>
          </a:xfrm>
          <a:custGeom>
            <a:avLst/>
            <a:gdLst/>
            <a:ahLst/>
            <a:cxnLst/>
            <a:rect l="l" t="t" r="r" b="b"/>
            <a:pathLst>
              <a:path w="1817363" h="1817363">
                <a:moveTo>
                  <a:pt x="0" y="0"/>
                </a:moveTo>
                <a:lnTo>
                  <a:pt x="1817363" y="0"/>
                </a:lnTo>
                <a:lnTo>
                  <a:pt x="1817363" y="1817363"/>
                </a:lnTo>
                <a:lnTo>
                  <a:pt x="0" y="1817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9" name="Group 39"/>
          <p:cNvGrpSpPr/>
          <p:nvPr/>
        </p:nvGrpSpPr>
        <p:grpSpPr>
          <a:xfrm>
            <a:off x="2818864" y="6589495"/>
            <a:ext cx="5247167" cy="1392407"/>
            <a:chOff x="0" y="0"/>
            <a:chExt cx="6996223" cy="185654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6996223" cy="1856542"/>
              <a:chOff x="0" y="0"/>
              <a:chExt cx="1779646" cy="47225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79646" cy="472253"/>
              </a:xfrm>
              <a:custGeom>
                <a:avLst/>
                <a:gdLst/>
                <a:ahLst/>
                <a:cxnLst/>
                <a:rect l="l" t="t" r="r" b="b"/>
                <a:pathLst>
                  <a:path w="1779646" h="472253">
                    <a:moveTo>
                      <a:pt x="34372" y="0"/>
                    </a:moveTo>
                    <a:lnTo>
                      <a:pt x="1745274" y="0"/>
                    </a:lnTo>
                    <a:cubicBezTo>
                      <a:pt x="1764257" y="0"/>
                      <a:pt x="1779646" y="15389"/>
                      <a:pt x="1779646" y="34372"/>
                    </a:cubicBezTo>
                    <a:lnTo>
                      <a:pt x="1779646" y="437881"/>
                    </a:lnTo>
                    <a:cubicBezTo>
                      <a:pt x="1779646" y="446997"/>
                      <a:pt x="1776025" y="455740"/>
                      <a:pt x="1769579" y="462186"/>
                    </a:cubicBezTo>
                    <a:cubicBezTo>
                      <a:pt x="1763132" y="468632"/>
                      <a:pt x="1754390" y="472253"/>
                      <a:pt x="1745274" y="472253"/>
                    </a:cubicBezTo>
                    <a:lnTo>
                      <a:pt x="34372" y="472253"/>
                    </a:lnTo>
                    <a:cubicBezTo>
                      <a:pt x="25256" y="472253"/>
                      <a:pt x="16514" y="468632"/>
                      <a:pt x="10067" y="462186"/>
                    </a:cubicBezTo>
                    <a:cubicBezTo>
                      <a:pt x="3621" y="455740"/>
                      <a:pt x="0" y="446997"/>
                      <a:pt x="0" y="437881"/>
                    </a:cubicBezTo>
                    <a:lnTo>
                      <a:pt x="0" y="34372"/>
                    </a:lnTo>
                    <a:cubicBezTo>
                      <a:pt x="0" y="25256"/>
                      <a:pt x="3621" y="16514"/>
                      <a:pt x="10067" y="10067"/>
                    </a:cubicBezTo>
                    <a:cubicBezTo>
                      <a:pt x="16514" y="3621"/>
                      <a:pt x="25256" y="0"/>
                      <a:pt x="34372" y="0"/>
                    </a:cubicBezTo>
                    <a:close/>
                  </a:path>
                </a:pathLst>
              </a:custGeom>
              <a:solidFill>
                <a:srgbClr val="31574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85725"/>
                <a:ext cx="1779646" cy="557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92615" y="690383"/>
              <a:ext cx="296029" cy="29602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0D6B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384664" y="615955"/>
              <a:ext cx="4628962" cy="536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9"/>
                </a:lnSpc>
              </a:pPr>
              <a:r>
                <a:rPr lang="en-US" sz="2449">
                  <a:solidFill>
                    <a:srgbClr val="F4F7F7"/>
                  </a:solidFill>
                  <a:latin typeface="DM Sans"/>
                  <a:ea typeface="DM Sans"/>
                  <a:cs typeface="DM Sans"/>
                  <a:sym typeface="DM Sans"/>
                </a:rPr>
                <a:t>Testing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5697164" y="8332023"/>
            <a:ext cx="2368867" cy="1435677"/>
          </a:xfrm>
          <a:custGeom>
            <a:avLst/>
            <a:gdLst/>
            <a:ahLst/>
            <a:cxnLst/>
            <a:rect l="l" t="t" r="r" b="b"/>
            <a:pathLst>
              <a:path w="2368867" h="1435677">
                <a:moveTo>
                  <a:pt x="0" y="0"/>
                </a:moveTo>
                <a:lnTo>
                  <a:pt x="2368867" y="0"/>
                </a:lnTo>
                <a:lnTo>
                  <a:pt x="2368867" y="1435676"/>
                </a:lnTo>
                <a:lnTo>
                  <a:pt x="0" y="1435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13839696" y="8194513"/>
            <a:ext cx="4152546" cy="1010453"/>
          </a:xfrm>
          <a:custGeom>
            <a:avLst/>
            <a:gdLst/>
            <a:ahLst/>
            <a:cxnLst/>
            <a:rect l="l" t="t" r="r" b="b"/>
            <a:pathLst>
              <a:path w="4152546" h="1010453">
                <a:moveTo>
                  <a:pt x="0" y="0"/>
                </a:moveTo>
                <a:lnTo>
                  <a:pt x="4152547" y="0"/>
                </a:lnTo>
                <a:lnTo>
                  <a:pt x="4152547" y="1010453"/>
                </a:lnTo>
                <a:lnTo>
                  <a:pt x="0" y="1010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10581838" y="7798463"/>
            <a:ext cx="4424065" cy="2488537"/>
          </a:xfrm>
          <a:custGeom>
            <a:avLst/>
            <a:gdLst/>
            <a:ahLst/>
            <a:cxnLst/>
            <a:rect l="l" t="t" r="r" b="b"/>
            <a:pathLst>
              <a:path w="4424065" h="2488537">
                <a:moveTo>
                  <a:pt x="0" y="0"/>
                </a:moveTo>
                <a:lnTo>
                  <a:pt x="4424065" y="0"/>
                </a:lnTo>
                <a:lnTo>
                  <a:pt x="4424065" y="2488537"/>
                </a:lnTo>
                <a:lnTo>
                  <a:pt x="0" y="2488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TextBox 50"/>
          <p:cNvSpPr txBox="1"/>
          <p:nvPr/>
        </p:nvSpPr>
        <p:spPr>
          <a:xfrm>
            <a:off x="1028700" y="540749"/>
            <a:ext cx="6529358" cy="125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6"/>
              </a:lnSpc>
            </a:pPr>
            <a:r>
              <a:rPr lang="en-US" sz="7804" spc="-156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Tech 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39696" y="2627465"/>
            <a:ext cx="3020826" cy="43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58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DataBase - Mysql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682418" y="6954203"/>
            <a:ext cx="3525852" cy="44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677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Deployment - Docker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0D6B0">
                <a:alpha val="100000"/>
              </a:srgbClr>
            </a:gs>
            <a:gs pos="100000">
              <a:srgbClr val="102D2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137131">
            <a:off x="12170519" y="-4481357"/>
            <a:ext cx="10177561" cy="101775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8149" y="222279"/>
            <a:ext cx="10170271" cy="152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5"/>
              </a:lnSpc>
            </a:pPr>
            <a:r>
              <a:rPr lang="en-US" sz="9504" spc="-190">
                <a:solidFill>
                  <a:srgbClr val="31574D"/>
                </a:solidFill>
                <a:latin typeface="DM Sans"/>
                <a:ea typeface="DM Sans"/>
                <a:cs typeface="DM Sans"/>
                <a:sym typeface="DM Sans"/>
              </a:rPr>
              <a:t>Junit Testing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512147" y="2026804"/>
            <a:ext cx="6158667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28149" y="3018242"/>
            <a:ext cx="11301259" cy="3178479"/>
          </a:xfrm>
          <a:custGeom>
            <a:avLst/>
            <a:gdLst/>
            <a:ahLst/>
            <a:cxnLst/>
            <a:rect l="l" t="t" r="r" b="b"/>
            <a:pathLst>
              <a:path w="11301259" h="317847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472700" y="308004"/>
            <a:ext cx="11301259" cy="2189619"/>
          </a:xfrm>
          <a:custGeom>
            <a:avLst/>
            <a:gdLst/>
            <a:ahLst/>
            <a:cxnLst/>
            <a:rect l="l" t="t" r="r" b="b"/>
            <a:pathLst>
              <a:path w="11301259" h="2189619">
                <a:moveTo>
                  <a:pt x="0" y="0"/>
                </a:moveTo>
                <a:lnTo>
                  <a:pt x="11301259" y="0"/>
                </a:lnTo>
                <a:lnTo>
                  <a:pt x="11301259" y="2189619"/>
                </a:lnTo>
                <a:lnTo>
                  <a:pt x="0" y="2189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803364" y="6792034"/>
            <a:ext cx="8639931" cy="4272242"/>
          </a:xfrm>
          <a:custGeom>
            <a:avLst/>
            <a:gdLst/>
            <a:ahLst/>
            <a:cxnLst/>
            <a:rect l="l" t="t" r="r" b="b"/>
            <a:pathLst>
              <a:path w="8639931" h="4272242">
                <a:moveTo>
                  <a:pt x="0" y="0"/>
                </a:moveTo>
                <a:lnTo>
                  <a:pt x="8639931" y="0"/>
                </a:lnTo>
                <a:lnTo>
                  <a:pt x="8639931" y="4272241"/>
                </a:lnTo>
                <a:lnTo>
                  <a:pt x="0" y="427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861" b="-18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247694" y="7731182"/>
            <a:ext cx="6131179" cy="152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5"/>
              </a:lnSpc>
            </a:pPr>
            <a:r>
              <a:rPr lang="en-US" sz="9504" spc="-190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Swagger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0D6B0">
                <a:alpha val="100000"/>
              </a:srgbClr>
            </a:gs>
            <a:gs pos="100000">
              <a:srgbClr val="102D2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137131">
            <a:off x="12170519" y="-4481357"/>
            <a:ext cx="10177561" cy="101775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66864" y="1940432"/>
            <a:ext cx="10170271" cy="18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5"/>
              </a:lnSpc>
            </a:pPr>
            <a:r>
              <a:rPr lang="en-US" sz="11504" spc="-230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Docker</a:t>
            </a:r>
          </a:p>
        </p:txBody>
      </p:sp>
      <p:sp>
        <p:nvSpPr>
          <p:cNvPr id="6" name="AutoShape 6"/>
          <p:cNvSpPr/>
          <p:nvPr/>
        </p:nvSpPr>
        <p:spPr>
          <a:xfrm>
            <a:off x="3920131" y="3446797"/>
            <a:ext cx="6158667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32126" y="291870"/>
            <a:ext cx="9321685" cy="5256047"/>
          </a:xfrm>
          <a:custGeom>
            <a:avLst/>
            <a:gdLst/>
            <a:ahLst/>
            <a:cxnLst/>
            <a:rect l="l" t="t" r="r" b="b"/>
            <a:pathLst>
              <a:path w="9321685" h="5256047">
                <a:moveTo>
                  <a:pt x="0" y="0"/>
                </a:moveTo>
                <a:lnTo>
                  <a:pt x="9321685" y="0"/>
                </a:lnTo>
                <a:lnTo>
                  <a:pt x="9321685" y="5256047"/>
                </a:lnTo>
                <a:lnTo>
                  <a:pt x="0" y="525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3" r="-31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992569" y="5739462"/>
            <a:ext cx="9077399" cy="4547538"/>
          </a:xfrm>
          <a:custGeom>
            <a:avLst/>
            <a:gdLst/>
            <a:ahLst/>
            <a:cxnLst/>
            <a:rect l="l" t="t" r="r" b="b"/>
            <a:pathLst>
              <a:path w="9077399" h="4547538">
                <a:moveTo>
                  <a:pt x="0" y="0"/>
                </a:moveTo>
                <a:lnTo>
                  <a:pt x="9077399" y="0"/>
                </a:lnTo>
                <a:lnTo>
                  <a:pt x="9077399" y="4547538"/>
                </a:lnTo>
                <a:lnTo>
                  <a:pt x="0" y="4547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5" t="-8378" b="-62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427319" y="6747025"/>
            <a:ext cx="5724948" cy="172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2"/>
              </a:lnSpc>
            </a:pPr>
            <a:r>
              <a:rPr lang="en-US" sz="10717" spc="-214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Jenkins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0D6B0">
                <a:alpha val="100000"/>
              </a:srgbClr>
            </a:gs>
            <a:gs pos="100000">
              <a:srgbClr val="102D2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137131">
            <a:off x="12170519" y="-4481357"/>
            <a:ext cx="10177561" cy="101775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20131" y="3446797"/>
            <a:ext cx="6158667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677826" y="2623679"/>
            <a:ext cx="12932349" cy="7274446"/>
          </a:xfrm>
          <a:custGeom>
            <a:avLst/>
            <a:gdLst/>
            <a:ahLst/>
            <a:cxnLst/>
            <a:rect l="l" t="t" r="r" b="b"/>
            <a:pathLst>
              <a:path w="12932349" h="7274446">
                <a:moveTo>
                  <a:pt x="0" y="0"/>
                </a:moveTo>
                <a:lnTo>
                  <a:pt x="12932348" y="0"/>
                </a:lnTo>
                <a:lnTo>
                  <a:pt x="12932348" y="7274446"/>
                </a:lnTo>
                <a:lnTo>
                  <a:pt x="0" y="7274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502649"/>
            <a:ext cx="10170271" cy="18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5"/>
              </a:lnSpc>
            </a:pPr>
            <a:r>
              <a:rPr lang="en-US" sz="11504" spc="-230">
                <a:solidFill>
                  <a:srgbClr val="31574D"/>
                </a:solidFill>
                <a:latin typeface="DM Sans"/>
                <a:ea typeface="DM Sans"/>
                <a:cs typeface="DM Sans"/>
                <a:sym typeface="DM Sans"/>
              </a:rPr>
              <a:t>SonarQube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8836712">
            <a:off x="-3382222" y="6129092"/>
            <a:ext cx="10177561" cy="10177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2850" y="3195573"/>
            <a:ext cx="4518280" cy="1736385"/>
            <a:chOff x="0" y="0"/>
            <a:chExt cx="1190000" cy="457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0000" cy="457320"/>
            </a:xfrm>
            <a:custGeom>
              <a:avLst/>
              <a:gdLst/>
              <a:ahLst/>
              <a:cxnLst/>
              <a:rect l="l" t="t" r="r" b="b"/>
              <a:pathLst>
                <a:path w="1190000" h="457320">
                  <a:moveTo>
                    <a:pt x="51404" y="0"/>
                  </a:moveTo>
                  <a:lnTo>
                    <a:pt x="1138596" y="0"/>
                  </a:lnTo>
                  <a:cubicBezTo>
                    <a:pt x="1152229" y="0"/>
                    <a:pt x="1165304" y="5416"/>
                    <a:pt x="1174944" y="15056"/>
                  </a:cubicBezTo>
                  <a:cubicBezTo>
                    <a:pt x="1184584" y="24696"/>
                    <a:pt x="1190000" y="37771"/>
                    <a:pt x="1190000" y="51404"/>
                  </a:cubicBezTo>
                  <a:lnTo>
                    <a:pt x="1190000" y="405916"/>
                  </a:lnTo>
                  <a:cubicBezTo>
                    <a:pt x="1190000" y="419549"/>
                    <a:pt x="1184584" y="432624"/>
                    <a:pt x="1174944" y="442264"/>
                  </a:cubicBezTo>
                  <a:cubicBezTo>
                    <a:pt x="1165304" y="451904"/>
                    <a:pt x="1152229" y="457320"/>
                    <a:pt x="1138596" y="457320"/>
                  </a:cubicBezTo>
                  <a:lnTo>
                    <a:pt x="51404" y="457320"/>
                  </a:lnTo>
                  <a:cubicBezTo>
                    <a:pt x="37771" y="457320"/>
                    <a:pt x="24696" y="451904"/>
                    <a:pt x="15056" y="442264"/>
                  </a:cubicBezTo>
                  <a:cubicBezTo>
                    <a:pt x="5416" y="432624"/>
                    <a:pt x="0" y="419549"/>
                    <a:pt x="0" y="405916"/>
                  </a:cubicBezTo>
                  <a:lnTo>
                    <a:pt x="0" y="51404"/>
                  </a:lnTo>
                  <a:cubicBezTo>
                    <a:pt x="0" y="37771"/>
                    <a:pt x="5416" y="24696"/>
                    <a:pt x="15056" y="15056"/>
                  </a:cubicBezTo>
                  <a:cubicBezTo>
                    <a:pt x="24696" y="5416"/>
                    <a:pt x="37771" y="0"/>
                    <a:pt x="51404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190000" cy="58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4F7F7"/>
                  </a:solidFill>
                  <a:latin typeface="Agrandir"/>
                  <a:ea typeface="Agrandir"/>
                  <a:cs typeface="Agrandir"/>
                  <a:sym typeface="Agrandir"/>
                </a:rPr>
                <a:t>Dynamic Analytics Dashboard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73490" y="0"/>
            <a:ext cx="5814510" cy="10287000"/>
            <a:chOff x="0" y="0"/>
            <a:chExt cx="900820" cy="1593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820" cy="1593725"/>
            </a:xfrm>
            <a:custGeom>
              <a:avLst/>
              <a:gdLst/>
              <a:ahLst/>
              <a:cxnLst/>
              <a:rect l="l" t="t" r="r" b="b"/>
              <a:pathLst>
                <a:path w="900820" h="1593725">
                  <a:moveTo>
                    <a:pt x="0" y="0"/>
                  </a:moveTo>
                  <a:lnTo>
                    <a:pt x="900820" y="0"/>
                  </a:lnTo>
                  <a:lnTo>
                    <a:pt x="90082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95267" r="-7027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43394" y="3195573"/>
            <a:ext cx="5033323" cy="1657305"/>
            <a:chOff x="0" y="0"/>
            <a:chExt cx="1325649" cy="436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5649" cy="436492"/>
            </a:xfrm>
            <a:custGeom>
              <a:avLst/>
              <a:gdLst/>
              <a:ahLst/>
              <a:cxnLst/>
              <a:rect l="l" t="t" r="r" b="b"/>
              <a:pathLst>
                <a:path w="1325649" h="436492">
                  <a:moveTo>
                    <a:pt x="46144" y="0"/>
                  </a:moveTo>
                  <a:lnTo>
                    <a:pt x="1279505" y="0"/>
                  </a:lnTo>
                  <a:cubicBezTo>
                    <a:pt x="1304990" y="0"/>
                    <a:pt x="1325649" y="20659"/>
                    <a:pt x="1325649" y="46144"/>
                  </a:cubicBezTo>
                  <a:lnTo>
                    <a:pt x="1325649" y="390348"/>
                  </a:lnTo>
                  <a:cubicBezTo>
                    <a:pt x="1325649" y="402586"/>
                    <a:pt x="1320787" y="414323"/>
                    <a:pt x="1312134" y="422976"/>
                  </a:cubicBezTo>
                  <a:cubicBezTo>
                    <a:pt x="1303480" y="431630"/>
                    <a:pt x="1291743" y="436492"/>
                    <a:pt x="1279505" y="436492"/>
                  </a:cubicBezTo>
                  <a:lnTo>
                    <a:pt x="46144" y="436492"/>
                  </a:lnTo>
                  <a:cubicBezTo>
                    <a:pt x="20659" y="436492"/>
                    <a:pt x="0" y="415832"/>
                    <a:pt x="0" y="390348"/>
                  </a:cubicBezTo>
                  <a:lnTo>
                    <a:pt x="0" y="46144"/>
                  </a:lnTo>
                  <a:cubicBezTo>
                    <a:pt x="0" y="20659"/>
                    <a:pt x="20659" y="0"/>
                    <a:pt x="46144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325649" cy="56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AI Based Item Matching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7034" y="951394"/>
            <a:ext cx="6937875" cy="138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79"/>
              </a:lnSpc>
            </a:pPr>
            <a:r>
              <a:rPr lang="en-US" sz="8599" spc="-171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Future Scope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92850" y="5789208"/>
            <a:ext cx="4518280" cy="1667074"/>
            <a:chOff x="0" y="0"/>
            <a:chExt cx="1190000" cy="439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0000" cy="439065"/>
            </a:xfrm>
            <a:custGeom>
              <a:avLst/>
              <a:gdLst/>
              <a:ahLst/>
              <a:cxnLst/>
              <a:rect l="l" t="t" r="r" b="b"/>
              <a:pathLst>
                <a:path w="1190000" h="439065">
                  <a:moveTo>
                    <a:pt x="51404" y="0"/>
                  </a:moveTo>
                  <a:lnTo>
                    <a:pt x="1138596" y="0"/>
                  </a:lnTo>
                  <a:cubicBezTo>
                    <a:pt x="1152229" y="0"/>
                    <a:pt x="1165304" y="5416"/>
                    <a:pt x="1174944" y="15056"/>
                  </a:cubicBezTo>
                  <a:cubicBezTo>
                    <a:pt x="1184584" y="24696"/>
                    <a:pt x="1190000" y="37771"/>
                    <a:pt x="1190000" y="51404"/>
                  </a:cubicBezTo>
                  <a:lnTo>
                    <a:pt x="1190000" y="387661"/>
                  </a:lnTo>
                  <a:cubicBezTo>
                    <a:pt x="1190000" y="401294"/>
                    <a:pt x="1184584" y="414369"/>
                    <a:pt x="1174944" y="424009"/>
                  </a:cubicBezTo>
                  <a:cubicBezTo>
                    <a:pt x="1165304" y="433649"/>
                    <a:pt x="1152229" y="439065"/>
                    <a:pt x="1138596" y="439065"/>
                  </a:cubicBezTo>
                  <a:lnTo>
                    <a:pt x="51404" y="439065"/>
                  </a:lnTo>
                  <a:cubicBezTo>
                    <a:pt x="37771" y="439065"/>
                    <a:pt x="24696" y="433649"/>
                    <a:pt x="15056" y="424009"/>
                  </a:cubicBezTo>
                  <a:cubicBezTo>
                    <a:pt x="5416" y="414369"/>
                    <a:pt x="0" y="401294"/>
                    <a:pt x="0" y="387661"/>
                  </a:cubicBezTo>
                  <a:lnTo>
                    <a:pt x="0" y="51404"/>
                  </a:lnTo>
                  <a:cubicBezTo>
                    <a:pt x="0" y="37771"/>
                    <a:pt x="5416" y="24696"/>
                    <a:pt x="15056" y="15056"/>
                  </a:cubicBezTo>
                  <a:cubicBezTo>
                    <a:pt x="24696" y="5416"/>
                    <a:pt x="37771" y="0"/>
                    <a:pt x="51404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190000" cy="562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4F7F7"/>
                  </a:solidFill>
                  <a:latin typeface="Agrandir"/>
                  <a:ea typeface="Agrandir"/>
                  <a:cs typeface="Agrandir"/>
                  <a:sym typeface="Agrandir"/>
                </a:rPr>
                <a:t>Mobile Application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51990" y="8313532"/>
            <a:ext cx="4946313" cy="1502044"/>
            <a:chOff x="0" y="0"/>
            <a:chExt cx="1302733" cy="395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2733" cy="395600"/>
            </a:xfrm>
            <a:custGeom>
              <a:avLst/>
              <a:gdLst/>
              <a:ahLst/>
              <a:cxnLst/>
              <a:rect l="l" t="t" r="r" b="b"/>
              <a:pathLst>
                <a:path w="1302733" h="395600">
                  <a:moveTo>
                    <a:pt x="46956" y="0"/>
                  </a:moveTo>
                  <a:lnTo>
                    <a:pt x="1255777" y="0"/>
                  </a:lnTo>
                  <a:cubicBezTo>
                    <a:pt x="1268230" y="0"/>
                    <a:pt x="1280174" y="4947"/>
                    <a:pt x="1288980" y="13753"/>
                  </a:cubicBezTo>
                  <a:cubicBezTo>
                    <a:pt x="1297786" y="22559"/>
                    <a:pt x="1302733" y="34502"/>
                    <a:pt x="1302733" y="46956"/>
                  </a:cubicBezTo>
                  <a:lnTo>
                    <a:pt x="1302733" y="348644"/>
                  </a:lnTo>
                  <a:cubicBezTo>
                    <a:pt x="1302733" y="361098"/>
                    <a:pt x="1297786" y="373041"/>
                    <a:pt x="1288980" y="381847"/>
                  </a:cubicBezTo>
                  <a:cubicBezTo>
                    <a:pt x="1280174" y="390653"/>
                    <a:pt x="1268230" y="395600"/>
                    <a:pt x="1255777" y="395600"/>
                  </a:cubicBezTo>
                  <a:lnTo>
                    <a:pt x="46956" y="395600"/>
                  </a:lnTo>
                  <a:cubicBezTo>
                    <a:pt x="34502" y="395600"/>
                    <a:pt x="22559" y="390653"/>
                    <a:pt x="13753" y="381847"/>
                  </a:cubicBezTo>
                  <a:cubicBezTo>
                    <a:pt x="4947" y="373041"/>
                    <a:pt x="0" y="361098"/>
                    <a:pt x="0" y="348644"/>
                  </a:cubicBezTo>
                  <a:lnTo>
                    <a:pt x="0" y="46956"/>
                  </a:lnTo>
                  <a:cubicBezTo>
                    <a:pt x="0" y="34502"/>
                    <a:pt x="4947" y="22559"/>
                    <a:pt x="13753" y="13753"/>
                  </a:cubicBezTo>
                  <a:cubicBezTo>
                    <a:pt x="22559" y="4947"/>
                    <a:pt x="34502" y="0"/>
                    <a:pt x="46956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33350"/>
              <a:ext cx="1302733" cy="52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4F7F7"/>
                  </a:solidFill>
                  <a:latin typeface="Agrandir"/>
                  <a:ea typeface="Agrandir"/>
                  <a:cs typeface="Agrandir"/>
                  <a:sym typeface="Agrandir"/>
                </a:rPr>
                <a:t>ChatBot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3394" y="5789208"/>
            <a:ext cx="5033323" cy="1617650"/>
            <a:chOff x="0" y="0"/>
            <a:chExt cx="1325649" cy="4260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5649" cy="426048"/>
            </a:xfrm>
            <a:custGeom>
              <a:avLst/>
              <a:gdLst/>
              <a:ahLst/>
              <a:cxnLst/>
              <a:rect l="l" t="t" r="r" b="b"/>
              <a:pathLst>
                <a:path w="1325649" h="426048">
                  <a:moveTo>
                    <a:pt x="46144" y="0"/>
                  </a:moveTo>
                  <a:lnTo>
                    <a:pt x="1279505" y="0"/>
                  </a:lnTo>
                  <a:cubicBezTo>
                    <a:pt x="1304990" y="0"/>
                    <a:pt x="1325649" y="20659"/>
                    <a:pt x="1325649" y="46144"/>
                  </a:cubicBezTo>
                  <a:lnTo>
                    <a:pt x="1325649" y="379904"/>
                  </a:lnTo>
                  <a:cubicBezTo>
                    <a:pt x="1325649" y="405388"/>
                    <a:pt x="1304990" y="426048"/>
                    <a:pt x="1279505" y="426048"/>
                  </a:cubicBezTo>
                  <a:lnTo>
                    <a:pt x="46144" y="426048"/>
                  </a:lnTo>
                  <a:cubicBezTo>
                    <a:pt x="20659" y="426048"/>
                    <a:pt x="0" y="405388"/>
                    <a:pt x="0" y="379904"/>
                  </a:cubicBezTo>
                  <a:lnTo>
                    <a:pt x="0" y="46144"/>
                  </a:lnTo>
                  <a:cubicBezTo>
                    <a:pt x="0" y="20659"/>
                    <a:pt x="20659" y="0"/>
                    <a:pt x="46144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1325649" cy="549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Improve Authentication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817743" y="0"/>
            <a:ext cx="8470257" cy="10287000"/>
            <a:chOff x="0" y="0"/>
            <a:chExt cx="1312265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2265" cy="1593725"/>
            </a:xfrm>
            <a:custGeom>
              <a:avLst/>
              <a:gdLst/>
              <a:ahLst/>
              <a:cxnLst/>
              <a:rect l="l" t="t" r="r" b="b"/>
              <a:pathLst>
                <a:path w="1312265" h="1593725">
                  <a:moveTo>
                    <a:pt x="0" y="0"/>
                  </a:moveTo>
                  <a:lnTo>
                    <a:pt x="1312265" y="0"/>
                  </a:lnTo>
                  <a:lnTo>
                    <a:pt x="131226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41143" r="-4114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3577" y="3113328"/>
            <a:ext cx="8213159" cy="22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45"/>
              </a:lnSpc>
            </a:pPr>
            <a:r>
              <a:rPr lang="en-US" sz="13957" spc="-279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493" b="-482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55816" y="1967881"/>
            <a:ext cx="8615595" cy="159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6"/>
              </a:lnSpc>
            </a:pPr>
            <a:r>
              <a:rPr lang="en-US" sz="9881" b="1" spc="-197">
                <a:solidFill>
                  <a:srgbClr val="3949AB"/>
                </a:solidFill>
                <a:latin typeface="DM Sans Bold"/>
                <a:ea typeface="DM Sans Bold"/>
                <a:cs typeface="DM Sans Bold"/>
                <a:sym typeface="DM Sans Bold"/>
              </a:rPr>
              <a:t>Foundly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83890" y="3931306"/>
            <a:ext cx="8615595" cy="72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4"/>
              </a:lnSpc>
            </a:pPr>
            <a:r>
              <a:rPr lang="en-US" sz="425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Lost it - List it - Find 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7450370">
            <a:off x="12375562" y="4578016"/>
            <a:ext cx="10177561" cy="10177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27562" y="6888880"/>
            <a:ext cx="6757094" cy="1658935"/>
            <a:chOff x="0" y="0"/>
            <a:chExt cx="1779646" cy="4369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27562" y="5172795"/>
            <a:ext cx="6757094" cy="1658935"/>
            <a:chOff x="0" y="0"/>
            <a:chExt cx="1779646" cy="4369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27562" y="1740625"/>
            <a:ext cx="6757094" cy="1658935"/>
            <a:chOff x="0" y="0"/>
            <a:chExt cx="1779646" cy="4369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7562" y="3456710"/>
            <a:ext cx="6757094" cy="1658935"/>
            <a:chOff x="0" y="0"/>
            <a:chExt cx="1779646" cy="4369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93086" y="2427137"/>
            <a:ext cx="285911" cy="2859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93086" y="4123496"/>
            <a:ext cx="285911" cy="28591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591490"/>
            <a:ext cx="7240655" cy="313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5"/>
              </a:lnSpc>
            </a:pPr>
            <a:r>
              <a:rPr lang="en-US" sz="9504" spc="-190" dirty="0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Team Members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64898" y="2353625"/>
            <a:ext cx="4990875" cy="48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 dirty="0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Roopa Anche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64898" y="4049984"/>
            <a:ext cx="4195783" cy="48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 dirty="0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Sowjanya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64898" y="5233637"/>
            <a:ext cx="5419757" cy="151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endParaRPr lang="en-IN" dirty="0"/>
          </a:p>
          <a:p>
            <a:pPr algn="l">
              <a:lnSpc>
                <a:spcPts val="3994"/>
              </a:lnSpc>
            </a:pPr>
            <a:r>
              <a:rPr lang="en-IN" sz="2853" dirty="0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Subham Subedi</a:t>
            </a:r>
          </a:p>
          <a:p>
            <a:pPr algn="l">
              <a:lnSpc>
                <a:spcPts val="3994"/>
              </a:lnSpc>
            </a:pPr>
            <a:endParaRPr lang="en-IN" sz="2853" dirty="0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964898" y="7004332"/>
            <a:ext cx="4990875" cy="14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4"/>
              </a:lnSpc>
            </a:pPr>
            <a:endParaRPr dirty="0"/>
          </a:p>
          <a:p>
            <a:pPr algn="l">
              <a:lnSpc>
                <a:spcPts val="3714"/>
              </a:lnSpc>
            </a:pPr>
            <a:r>
              <a:rPr lang="en-US" sz="2653" dirty="0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Rakesh</a:t>
            </a:r>
          </a:p>
          <a:p>
            <a:pPr algn="l">
              <a:lnSpc>
                <a:spcPts val="3714"/>
              </a:lnSpc>
            </a:pPr>
            <a:endParaRPr lang="en-US" sz="2653" dirty="0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393086" y="5858631"/>
            <a:ext cx="285911" cy="28591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393086" y="7593766"/>
            <a:ext cx="285911" cy="28591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569694" y="5300312"/>
            <a:ext cx="6158667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022B6FFE-15E5-960F-5353-C180DBD918A8}"/>
              </a:ext>
            </a:extLst>
          </p:cNvPr>
          <p:cNvGrpSpPr/>
          <p:nvPr/>
        </p:nvGrpSpPr>
        <p:grpSpPr>
          <a:xfrm>
            <a:off x="9601200" y="8628065"/>
            <a:ext cx="6757094" cy="1658935"/>
            <a:chOff x="0" y="0"/>
            <a:chExt cx="1779646" cy="436921"/>
          </a:xfrm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549D87A5-2AA1-F795-88BC-120C75A451AE}"/>
                </a:ext>
              </a:extLst>
            </p:cNvPr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id="{103C0E62-7A95-6EC5-859D-714B4794B9D8}"/>
                </a:ext>
              </a:extLst>
            </p:cNvPr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id="{88422F16-D5E4-17EF-680A-4AEB28208148}"/>
              </a:ext>
            </a:extLst>
          </p:cNvPr>
          <p:cNvGrpSpPr/>
          <p:nvPr/>
        </p:nvGrpSpPr>
        <p:grpSpPr>
          <a:xfrm>
            <a:off x="10439400" y="9334500"/>
            <a:ext cx="285911" cy="285911"/>
            <a:chOff x="0" y="0"/>
            <a:chExt cx="812800" cy="812800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211A373A-5887-D283-B76D-4669FB5593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34">
              <a:extLst>
                <a:ext uri="{FF2B5EF4-FFF2-40B4-BE49-F238E27FC236}">
                  <a16:creationId xmlns:a16="http://schemas.microsoft.com/office/drawing/2014/main" id="{52758E33-6B8B-0BFD-0464-76606A31F878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C03BEA95-5BF1-8B2D-8CFC-FA8F9F685C78}"/>
              </a:ext>
            </a:extLst>
          </p:cNvPr>
          <p:cNvSpPr txBox="1"/>
          <p:nvPr/>
        </p:nvSpPr>
        <p:spPr>
          <a:xfrm>
            <a:off x="11049000" y="8724900"/>
            <a:ext cx="4990875" cy="14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4"/>
              </a:lnSpc>
            </a:pPr>
            <a:endParaRPr lang="en-IN" dirty="0"/>
          </a:p>
          <a:p>
            <a:pPr algn="l">
              <a:lnSpc>
                <a:spcPts val="3714"/>
              </a:lnSpc>
            </a:pPr>
            <a:r>
              <a:rPr lang="en-IN" sz="2653" dirty="0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Akanksha</a:t>
            </a:r>
          </a:p>
          <a:p>
            <a:pPr algn="l">
              <a:lnSpc>
                <a:spcPts val="3714"/>
              </a:lnSpc>
            </a:pPr>
            <a:endParaRPr lang="en-IN" sz="2653" dirty="0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6670E-2224-24AF-8BA5-6DABC416A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F5D0D5-6D68-88C6-CBCE-BCEED82B09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11C77B-C7B1-85CD-A4E3-0207D74B6544}"/>
              </a:ext>
            </a:extLst>
          </p:cNvPr>
          <p:cNvGrpSpPr/>
          <p:nvPr/>
        </p:nvGrpSpPr>
        <p:grpSpPr>
          <a:xfrm rot="7450370">
            <a:off x="12375562" y="4578016"/>
            <a:ext cx="10177561" cy="10177561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321C36-88E5-FE92-9FBA-1A625CFDF0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BFF6B0-2416-6209-61D0-D83335A0FA3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4AE15C7-F051-2944-ADD7-690350971F03}"/>
              </a:ext>
            </a:extLst>
          </p:cNvPr>
          <p:cNvGrpSpPr/>
          <p:nvPr/>
        </p:nvGrpSpPr>
        <p:grpSpPr>
          <a:xfrm>
            <a:off x="9627562" y="6888880"/>
            <a:ext cx="6757094" cy="1658935"/>
            <a:chOff x="0" y="0"/>
            <a:chExt cx="1779646" cy="4369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64A8030-2F74-2B67-0B83-9ECA6A013214}"/>
                </a:ext>
              </a:extLst>
            </p:cNvPr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E3AE308-4DE4-EF63-3B9C-DFC00C8E94E5}"/>
                </a:ext>
              </a:extLst>
            </p:cNvPr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4CB4D36-2B61-D8E7-C4F3-1EF27611FD24}"/>
              </a:ext>
            </a:extLst>
          </p:cNvPr>
          <p:cNvGrpSpPr/>
          <p:nvPr/>
        </p:nvGrpSpPr>
        <p:grpSpPr>
          <a:xfrm>
            <a:off x="9627562" y="5172795"/>
            <a:ext cx="6757094" cy="1658935"/>
            <a:chOff x="0" y="0"/>
            <a:chExt cx="1779646" cy="4369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A4D6CFE-CEB8-4977-9354-8BC1D9473D56}"/>
                </a:ext>
              </a:extLst>
            </p:cNvPr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06C4D7D-83D3-1637-ABCE-76C71B054A5D}"/>
                </a:ext>
              </a:extLst>
            </p:cNvPr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D2B893-3C59-AC2E-9987-E613F3E715E3}"/>
              </a:ext>
            </a:extLst>
          </p:cNvPr>
          <p:cNvGrpSpPr/>
          <p:nvPr/>
        </p:nvGrpSpPr>
        <p:grpSpPr>
          <a:xfrm>
            <a:off x="9627562" y="1740625"/>
            <a:ext cx="6757094" cy="1658935"/>
            <a:chOff x="0" y="0"/>
            <a:chExt cx="1779646" cy="43692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E917356-6A06-9F78-5408-59D2DDDDEA37}"/>
                </a:ext>
              </a:extLst>
            </p:cNvPr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E258D6F-3057-7961-D5E9-1976B10B4197}"/>
                </a:ext>
              </a:extLst>
            </p:cNvPr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B0C8EF8-F4B3-4F73-EB33-3C1C5BEFD24E}"/>
              </a:ext>
            </a:extLst>
          </p:cNvPr>
          <p:cNvGrpSpPr/>
          <p:nvPr/>
        </p:nvGrpSpPr>
        <p:grpSpPr>
          <a:xfrm>
            <a:off x="9627562" y="3456710"/>
            <a:ext cx="6757094" cy="1658935"/>
            <a:chOff x="0" y="0"/>
            <a:chExt cx="1779646" cy="43692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EE8D63F-A228-10DC-72E6-8227B1FA2FFA}"/>
                </a:ext>
              </a:extLst>
            </p:cNvPr>
            <p:cNvSpPr/>
            <p:nvPr/>
          </p:nvSpPr>
          <p:spPr>
            <a:xfrm>
              <a:off x="0" y="0"/>
              <a:ext cx="1779646" cy="436921"/>
            </a:xfrm>
            <a:custGeom>
              <a:avLst/>
              <a:gdLst/>
              <a:ahLst/>
              <a:cxnLst/>
              <a:rect l="l" t="t" r="r" b="b"/>
              <a:pathLst>
                <a:path w="1779646" h="436921">
                  <a:moveTo>
                    <a:pt x="34372" y="0"/>
                  </a:moveTo>
                  <a:lnTo>
                    <a:pt x="1745274" y="0"/>
                  </a:lnTo>
                  <a:cubicBezTo>
                    <a:pt x="1764257" y="0"/>
                    <a:pt x="1779646" y="15389"/>
                    <a:pt x="1779646" y="34372"/>
                  </a:cubicBezTo>
                  <a:lnTo>
                    <a:pt x="1779646" y="402549"/>
                  </a:lnTo>
                  <a:cubicBezTo>
                    <a:pt x="1779646" y="411665"/>
                    <a:pt x="1776025" y="420408"/>
                    <a:pt x="1769579" y="426854"/>
                  </a:cubicBezTo>
                  <a:cubicBezTo>
                    <a:pt x="1763132" y="433300"/>
                    <a:pt x="1754390" y="436921"/>
                    <a:pt x="1745274" y="436921"/>
                  </a:cubicBezTo>
                  <a:lnTo>
                    <a:pt x="34372" y="436921"/>
                  </a:lnTo>
                  <a:cubicBezTo>
                    <a:pt x="25256" y="436921"/>
                    <a:pt x="16514" y="433300"/>
                    <a:pt x="10067" y="426854"/>
                  </a:cubicBezTo>
                  <a:cubicBezTo>
                    <a:pt x="3621" y="420408"/>
                    <a:pt x="0" y="411665"/>
                    <a:pt x="0" y="402549"/>
                  </a:cubicBezTo>
                  <a:lnTo>
                    <a:pt x="0" y="34372"/>
                  </a:lnTo>
                  <a:cubicBezTo>
                    <a:pt x="0" y="25256"/>
                    <a:pt x="3621" y="16514"/>
                    <a:pt x="10067" y="10067"/>
                  </a:cubicBezTo>
                  <a:cubicBezTo>
                    <a:pt x="16514" y="3621"/>
                    <a:pt x="25256" y="0"/>
                    <a:pt x="34372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35AF3CB-9DE2-AAD4-17B6-66E4385AEE8B}"/>
                </a:ext>
              </a:extLst>
            </p:cNvPr>
            <p:cNvSpPr txBox="1"/>
            <p:nvPr/>
          </p:nvSpPr>
          <p:spPr>
            <a:xfrm>
              <a:off x="0" y="-85725"/>
              <a:ext cx="1779646" cy="522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7449ABE-502A-D4B6-CD54-D6778ABF4E3C}"/>
              </a:ext>
            </a:extLst>
          </p:cNvPr>
          <p:cNvGrpSpPr/>
          <p:nvPr/>
        </p:nvGrpSpPr>
        <p:grpSpPr>
          <a:xfrm>
            <a:off x="10393086" y="2427137"/>
            <a:ext cx="285911" cy="285911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DF0016F-3C0E-37BE-2600-0DD66BB006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DA7A01C-101F-BF42-1701-53199CAD9E9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7E2E8AD-2573-A9F8-5074-753D2A8D7056}"/>
              </a:ext>
            </a:extLst>
          </p:cNvPr>
          <p:cNvGrpSpPr/>
          <p:nvPr/>
        </p:nvGrpSpPr>
        <p:grpSpPr>
          <a:xfrm>
            <a:off x="10393086" y="4123496"/>
            <a:ext cx="285911" cy="285911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B779E99-A989-DF22-E897-0449725B5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5A52B2-5B29-195A-7DE0-0C3B676E729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5130C87-DEF7-7970-D831-4ED623431C70}"/>
              </a:ext>
            </a:extLst>
          </p:cNvPr>
          <p:cNvSpPr txBox="1"/>
          <p:nvPr/>
        </p:nvSpPr>
        <p:spPr>
          <a:xfrm>
            <a:off x="1028700" y="3591490"/>
            <a:ext cx="7240655" cy="15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5"/>
              </a:lnSpc>
            </a:pPr>
            <a:r>
              <a:rPr lang="en-US" sz="9504" spc="-190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8B397A4-CA6E-2C27-F894-40C7AA92D68B}"/>
              </a:ext>
            </a:extLst>
          </p:cNvPr>
          <p:cNvSpPr txBox="1"/>
          <p:nvPr/>
        </p:nvSpPr>
        <p:spPr>
          <a:xfrm>
            <a:off x="10964898" y="2353625"/>
            <a:ext cx="4990875" cy="47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Lost &amp; Found Item Reporting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F73ACC9-06B5-2770-4959-B75D1C9C21EA}"/>
              </a:ext>
            </a:extLst>
          </p:cNvPr>
          <p:cNvSpPr txBox="1"/>
          <p:nvPr/>
        </p:nvSpPr>
        <p:spPr>
          <a:xfrm>
            <a:off x="10964898" y="4049984"/>
            <a:ext cx="4195783" cy="47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My Activity Dashboard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5CD971F-8FAD-95BD-3832-E2790B440CAB}"/>
              </a:ext>
            </a:extLst>
          </p:cNvPr>
          <p:cNvSpPr txBox="1"/>
          <p:nvPr/>
        </p:nvSpPr>
        <p:spPr>
          <a:xfrm>
            <a:off x="10964898" y="5233637"/>
            <a:ext cx="5419757" cy="148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Claim &amp; Handover Requests</a:t>
            </a:r>
          </a:p>
          <a:p>
            <a:pPr algn="l">
              <a:lnSpc>
                <a:spcPts val="3994"/>
              </a:lnSpc>
            </a:pPr>
            <a:endParaRPr lang="en-US" sz="2853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55E7530-E85A-426C-6BCD-C41802A58DE8}"/>
              </a:ext>
            </a:extLst>
          </p:cNvPr>
          <p:cNvSpPr txBox="1"/>
          <p:nvPr/>
        </p:nvSpPr>
        <p:spPr>
          <a:xfrm>
            <a:off x="10964898" y="7004332"/>
            <a:ext cx="4990875" cy="138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4"/>
              </a:lnSpc>
            </a:pPr>
            <a:endParaRPr/>
          </a:p>
          <a:p>
            <a:pPr algn="l">
              <a:lnSpc>
                <a:spcPts val="3714"/>
              </a:lnSpc>
            </a:pPr>
            <a:r>
              <a:rPr lang="en-US" sz="26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Notifications </a:t>
            </a:r>
          </a:p>
          <a:p>
            <a:pPr algn="l">
              <a:lnSpc>
                <a:spcPts val="3714"/>
              </a:lnSpc>
            </a:pPr>
            <a:endParaRPr lang="en-US" sz="2653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AAA247D-C8BA-6EAB-6BC9-F587211C39EB}"/>
              </a:ext>
            </a:extLst>
          </p:cNvPr>
          <p:cNvGrpSpPr/>
          <p:nvPr/>
        </p:nvGrpSpPr>
        <p:grpSpPr>
          <a:xfrm>
            <a:off x="10393086" y="5858631"/>
            <a:ext cx="285911" cy="285911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8B56CAD-3EDE-3EC6-BD31-3D5783A298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F42B5A57-2252-AD1F-93B8-8DC53A8E0EAA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26C96A7A-45C7-3371-57B4-B3135DB0086B}"/>
              </a:ext>
            </a:extLst>
          </p:cNvPr>
          <p:cNvGrpSpPr/>
          <p:nvPr/>
        </p:nvGrpSpPr>
        <p:grpSpPr>
          <a:xfrm>
            <a:off x="10393086" y="7593766"/>
            <a:ext cx="285911" cy="285911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7FACDD5-FBE9-F25A-9E5B-17A926D32E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B411D4A-06AC-664E-CD3C-AD7DF5FDB62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5" name="AutoShape 35">
            <a:extLst>
              <a:ext uri="{FF2B5EF4-FFF2-40B4-BE49-F238E27FC236}">
                <a16:creationId xmlns:a16="http://schemas.microsoft.com/office/drawing/2014/main" id="{8ACE570A-A921-7481-2E35-62D9F9A88050}"/>
              </a:ext>
            </a:extLst>
          </p:cNvPr>
          <p:cNvSpPr/>
          <p:nvPr/>
        </p:nvSpPr>
        <p:spPr>
          <a:xfrm>
            <a:off x="1569694" y="5300312"/>
            <a:ext cx="6158667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6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67715" y="824862"/>
            <a:ext cx="18623430" cy="8637276"/>
          </a:xfrm>
          <a:custGeom>
            <a:avLst/>
            <a:gdLst/>
            <a:ahLst/>
            <a:cxnLst/>
            <a:rect l="l" t="t" r="r" b="b"/>
            <a:pathLst>
              <a:path w="18623430" h="8637276">
                <a:moveTo>
                  <a:pt x="0" y="0"/>
                </a:moveTo>
                <a:lnTo>
                  <a:pt x="18623430" y="0"/>
                </a:lnTo>
                <a:lnTo>
                  <a:pt x="18623430" y="8637276"/>
                </a:lnTo>
                <a:lnTo>
                  <a:pt x="0" y="8637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541" r="-118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40841" y="1117548"/>
            <a:ext cx="5800207" cy="140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6"/>
              </a:lnSpc>
            </a:pPr>
            <a:r>
              <a:rPr lang="en-US" sz="8658" spc="-173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Item Report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31977" y="3064349"/>
            <a:ext cx="9386730" cy="7222651"/>
            <a:chOff x="0" y="0"/>
            <a:chExt cx="2472225" cy="19022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2225" cy="1902262"/>
            </a:xfrm>
            <a:custGeom>
              <a:avLst/>
              <a:gdLst/>
              <a:ahLst/>
              <a:cxnLst/>
              <a:rect l="l" t="t" r="r" b="b"/>
              <a:pathLst>
                <a:path w="2472225" h="1902262">
                  <a:moveTo>
                    <a:pt x="24743" y="0"/>
                  </a:moveTo>
                  <a:lnTo>
                    <a:pt x="2447482" y="0"/>
                  </a:lnTo>
                  <a:cubicBezTo>
                    <a:pt x="2454044" y="0"/>
                    <a:pt x="2460338" y="2607"/>
                    <a:pt x="2464978" y="7247"/>
                  </a:cubicBezTo>
                  <a:cubicBezTo>
                    <a:pt x="2469618" y="11887"/>
                    <a:pt x="2472225" y="18181"/>
                    <a:pt x="2472225" y="24743"/>
                  </a:cubicBezTo>
                  <a:lnTo>
                    <a:pt x="2472225" y="1877519"/>
                  </a:lnTo>
                  <a:cubicBezTo>
                    <a:pt x="2472225" y="1884081"/>
                    <a:pt x="2469618" y="1890375"/>
                    <a:pt x="2464978" y="1895015"/>
                  </a:cubicBezTo>
                  <a:cubicBezTo>
                    <a:pt x="2460338" y="1899655"/>
                    <a:pt x="2454044" y="1902262"/>
                    <a:pt x="2447482" y="1902262"/>
                  </a:cubicBezTo>
                  <a:lnTo>
                    <a:pt x="24743" y="1902262"/>
                  </a:lnTo>
                  <a:cubicBezTo>
                    <a:pt x="18181" y="1902262"/>
                    <a:pt x="11887" y="1899655"/>
                    <a:pt x="7247" y="1895015"/>
                  </a:cubicBezTo>
                  <a:cubicBezTo>
                    <a:pt x="2607" y="1890375"/>
                    <a:pt x="0" y="1884081"/>
                    <a:pt x="0" y="1877519"/>
                  </a:cubicBezTo>
                  <a:lnTo>
                    <a:pt x="0" y="24743"/>
                  </a:lnTo>
                  <a:cubicBezTo>
                    <a:pt x="0" y="18181"/>
                    <a:pt x="2607" y="11887"/>
                    <a:pt x="7247" y="7247"/>
                  </a:cubicBezTo>
                  <a:cubicBezTo>
                    <a:pt x="11887" y="2607"/>
                    <a:pt x="18181" y="0"/>
                    <a:pt x="24743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472225" cy="1987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4527" y="4061885"/>
            <a:ext cx="6472835" cy="568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Select category and location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Upload photo 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If found item Report choose handover options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Post appears on Lost Items and My Activity </a:t>
            </a:r>
          </a:p>
        </p:txBody>
      </p:sp>
      <p:grpSp>
        <p:nvGrpSpPr>
          <p:cNvPr id="8" name="Group 8"/>
          <p:cNvGrpSpPr/>
          <p:nvPr/>
        </p:nvGrpSpPr>
        <p:grpSpPr>
          <a:xfrm rot="7158285">
            <a:off x="11514420" y="-1574494"/>
            <a:ext cx="13055460" cy="130554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5641" y="923625"/>
            <a:ext cx="6481002" cy="9363375"/>
            <a:chOff x="0" y="0"/>
            <a:chExt cx="1004077" cy="1450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4077" cy="1450632"/>
            </a:xfrm>
            <a:custGeom>
              <a:avLst/>
              <a:gdLst/>
              <a:ahLst/>
              <a:cxnLst/>
              <a:rect l="l" t="t" r="r" b="b"/>
              <a:pathLst>
                <a:path w="1004077" h="1450632">
                  <a:moveTo>
                    <a:pt x="35837" y="0"/>
                  </a:moveTo>
                  <a:lnTo>
                    <a:pt x="968240" y="0"/>
                  </a:lnTo>
                  <a:cubicBezTo>
                    <a:pt x="977745" y="0"/>
                    <a:pt x="986860" y="3776"/>
                    <a:pt x="993581" y="10496"/>
                  </a:cubicBezTo>
                  <a:cubicBezTo>
                    <a:pt x="1000301" y="17217"/>
                    <a:pt x="1004077" y="26332"/>
                    <a:pt x="1004077" y="35837"/>
                  </a:cubicBezTo>
                  <a:lnTo>
                    <a:pt x="1004077" y="1414795"/>
                  </a:lnTo>
                  <a:cubicBezTo>
                    <a:pt x="1004077" y="1434587"/>
                    <a:pt x="988032" y="1450632"/>
                    <a:pt x="968240" y="1450632"/>
                  </a:cubicBezTo>
                  <a:lnTo>
                    <a:pt x="35837" y="1450632"/>
                  </a:lnTo>
                  <a:cubicBezTo>
                    <a:pt x="16045" y="1450632"/>
                    <a:pt x="0" y="1434587"/>
                    <a:pt x="0" y="1414795"/>
                  </a:cubicBezTo>
                  <a:lnTo>
                    <a:pt x="0" y="35837"/>
                  </a:lnTo>
                  <a:cubicBezTo>
                    <a:pt x="0" y="16045"/>
                    <a:pt x="16045" y="0"/>
                    <a:pt x="35837" y="0"/>
                  </a:cubicBezTo>
                  <a:close/>
                </a:path>
              </a:pathLst>
            </a:custGeom>
            <a:blipFill>
              <a:blip r:embed="rId3"/>
              <a:stretch>
                <a:fillRect l="-108070" t="-14825" r="-10791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05210" y="578975"/>
            <a:ext cx="5159627" cy="6502915"/>
            <a:chOff x="0" y="0"/>
            <a:chExt cx="1234979" cy="1556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979" cy="1556500"/>
            </a:xfrm>
            <a:custGeom>
              <a:avLst/>
              <a:gdLst/>
              <a:ahLst/>
              <a:cxnLst/>
              <a:rect l="l" t="t" r="r" b="b"/>
              <a:pathLst>
                <a:path w="1234979" h="1556500">
                  <a:moveTo>
                    <a:pt x="45014" y="0"/>
                  </a:moveTo>
                  <a:lnTo>
                    <a:pt x="1189964" y="0"/>
                  </a:lnTo>
                  <a:cubicBezTo>
                    <a:pt x="1214825" y="0"/>
                    <a:pt x="1234979" y="20154"/>
                    <a:pt x="1234979" y="45014"/>
                  </a:cubicBezTo>
                  <a:lnTo>
                    <a:pt x="1234979" y="1511486"/>
                  </a:lnTo>
                  <a:cubicBezTo>
                    <a:pt x="1234979" y="1536347"/>
                    <a:pt x="1214825" y="1556500"/>
                    <a:pt x="1189964" y="1556500"/>
                  </a:cubicBezTo>
                  <a:lnTo>
                    <a:pt x="45014" y="1556500"/>
                  </a:lnTo>
                  <a:cubicBezTo>
                    <a:pt x="20154" y="1556500"/>
                    <a:pt x="0" y="1536347"/>
                    <a:pt x="0" y="1511486"/>
                  </a:cubicBezTo>
                  <a:lnTo>
                    <a:pt x="0" y="45014"/>
                  </a:lnTo>
                  <a:cubicBezTo>
                    <a:pt x="0" y="20154"/>
                    <a:pt x="20154" y="0"/>
                    <a:pt x="45014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234979" cy="1642225"/>
            </a:xfrm>
            <a:prstGeom prst="rect">
              <a:avLst/>
            </a:prstGeom>
          </p:spPr>
          <p:txBody>
            <a:bodyPr lIns="68068" tIns="68068" rIns="68068" bIns="68068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23900" y="3260053"/>
            <a:ext cx="5069286" cy="6257100"/>
            <a:chOff x="0" y="0"/>
            <a:chExt cx="1213355" cy="1497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3355" cy="1497664"/>
            </a:xfrm>
            <a:custGeom>
              <a:avLst/>
              <a:gdLst/>
              <a:ahLst/>
              <a:cxnLst/>
              <a:rect l="l" t="t" r="r" b="b"/>
              <a:pathLst>
                <a:path w="1213355" h="1497664">
                  <a:moveTo>
                    <a:pt x="45817" y="0"/>
                  </a:moveTo>
                  <a:lnTo>
                    <a:pt x="1167539" y="0"/>
                  </a:lnTo>
                  <a:cubicBezTo>
                    <a:pt x="1179690" y="0"/>
                    <a:pt x="1191343" y="4827"/>
                    <a:pt x="1199936" y="13419"/>
                  </a:cubicBezTo>
                  <a:cubicBezTo>
                    <a:pt x="1208528" y="22012"/>
                    <a:pt x="1213355" y="33665"/>
                    <a:pt x="1213355" y="45817"/>
                  </a:cubicBezTo>
                  <a:lnTo>
                    <a:pt x="1213355" y="1451847"/>
                  </a:lnTo>
                  <a:cubicBezTo>
                    <a:pt x="1213355" y="1463998"/>
                    <a:pt x="1208528" y="1475652"/>
                    <a:pt x="1199936" y="1484244"/>
                  </a:cubicBezTo>
                  <a:cubicBezTo>
                    <a:pt x="1191343" y="1492836"/>
                    <a:pt x="1179690" y="1497664"/>
                    <a:pt x="1167539" y="1497664"/>
                  </a:cubicBezTo>
                  <a:lnTo>
                    <a:pt x="45817" y="1497664"/>
                  </a:lnTo>
                  <a:cubicBezTo>
                    <a:pt x="33665" y="1497664"/>
                    <a:pt x="22012" y="1492836"/>
                    <a:pt x="13419" y="1484244"/>
                  </a:cubicBezTo>
                  <a:cubicBezTo>
                    <a:pt x="4827" y="1475652"/>
                    <a:pt x="0" y="1463998"/>
                    <a:pt x="0" y="1451847"/>
                  </a:cubicBezTo>
                  <a:lnTo>
                    <a:pt x="0" y="45817"/>
                  </a:lnTo>
                  <a:cubicBezTo>
                    <a:pt x="0" y="33665"/>
                    <a:pt x="4827" y="22012"/>
                    <a:pt x="13419" y="13419"/>
                  </a:cubicBezTo>
                  <a:cubicBezTo>
                    <a:pt x="22012" y="4827"/>
                    <a:pt x="33665" y="0"/>
                    <a:pt x="45817" y="0"/>
                  </a:cubicBezTo>
                  <a:close/>
                </a:path>
              </a:pathLst>
            </a:custGeom>
            <a:solidFill>
              <a:srgbClr val="90D6B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213355" cy="1583388"/>
            </a:xfrm>
            <a:prstGeom prst="rect">
              <a:avLst/>
            </a:prstGeom>
          </p:spPr>
          <p:txBody>
            <a:bodyPr lIns="68068" tIns="68068" rIns="68068" bIns="68068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03012" y="578975"/>
            <a:ext cx="5290174" cy="2201721"/>
            <a:chOff x="0" y="0"/>
            <a:chExt cx="1266226" cy="5269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226" cy="526991"/>
            </a:xfrm>
            <a:custGeom>
              <a:avLst/>
              <a:gdLst/>
              <a:ahLst/>
              <a:cxnLst/>
              <a:rect l="l" t="t" r="r" b="b"/>
              <a:pathLst>
                <a:path w="1266226" h="526991">
                  <a:moveTo>
                    <a:pt x="43904" y="0"/>
                  </a:moveTo>
                  <a:lnTo>
                    <a:pt x="1222322" y="0"/>
                  </a:lnTo>
                  <a:cubicBezTo>
                    <a:pt x="1246569" y="0"/>
                    <a:pt x="1266226" y="19656"/>
                    <a:pt x="1266226" y="43904"/>
                  </a:cubicBezTo>
                  <a:lnTo>
                    <a:pt x="1266226" y="483088"/>
                  </a:lnTo>
                  <a:cubicBezTo>
                    <a:pt x="1266226" y="507335"/>
                    <a:pt x="1246569" y="526991"/>
                    <a:pt x="1222322" y="526991"/>
                  </a:cubicBezTo>
                  <a:lnTo>
                    <a:pt x="43904" y="526991"/>
                  </a:lnTo>
                  <a:cubicBezTo>
                    <a:pt x="19656" y="526991"/>
                    <a:pt x="0" y="507335"/>
                    <a:pt x="0" y="483088"/>
                  </a:cubicBezTo>
                  <a:lnTo>
                    <a:pt x="0" y="43904"/>
                  </a:lnTo>
                  <a:cubicBezTo>
                    <a:pt x="0" y="19656"/>
                    <a:pt x="19656" y="0"/>
                    <a:pt x="43904" y="0"/>
                  </a:cubicBezTo>
                  <a:close/>
                </a:path>
              </a:pathLst>
            </a:custGeom>
            <a:solidFill>
              <a:srgbClr val="637E7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266226" cy="612716"/>
            </a:xfrm>
            <a:prstGeom prst="rect">
              <a:avLst/>
            </a:prstGeom>
          </p:spPr>
          <p:txBody>
            <a:bodyPr lIns="68068" tIns="68068" rIns="68068" bIns="68068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5210" y="7325649"/>
            <a:ext cx="5290174" cy="2382376"/>
            <a:chOff x="0" y="0"/>
            <a:chExt cx="1266226" cy="5702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6226" cy="570232"/>
            </a:xfrm>
            <a:custGeom>
              <a:avLst/>
              <a:gdLst/>
              <a:ahLst/>
              <a:cxnLst/>
              <a:rect l="l" t="t" r="r" b="b"/>
              <a:pathLst>
                <a:path w="1266226" h="570232">
                  <a:moveTo>
                    <a:pt x="43904" y="0"/>
                  </a:moveTo>
                  <a:lnTo>
                    <a:pt x="1222322" y="0"/>
                  </a:lnTo>
                  <a:cubicBezTo>
                    <a:pt x="1246569" y="0"/>
                    <a:pt x="1266226" y="19656"/>
                    <a:pt x="1266226" y="43904"/>
                  </a:cubicBezTo>
                  <a:lnTo>
                    <a:pt x="1266226" y="526328"/>
                  </a:lnTo>
                  <a:cubicBezTo>
                    <a:pt x="1266226" y="550576"/>
                    <a:pt x="1246569" y="570232"/>
                    <a:pt x="1222322" y="570232"/>
                  </a:cubicBezTo>
                  <a:lnTo>
                    <a:pt x="43904" y="570232"/>
                  </a:lnTo>
                  <a:cubicBezTo>
                    <a:pt x="19656" y="570232"/>
                    <a:pt x="0" y="550576"/>
                    <a:pt x="0" y="526328"/>
                  </a:cubicBezTo>
                  <a:lnTo>
                    <a:pt x="0" y="43904"/>
                  </a:lnTo>
                  <a:cubicBezTo>
                    <a:pt x="0" y="19656"/>
                    <a:pt x="19656" y="0"/>
                    <a:pt x="43904" y="0"/>
                  </a:cubicBezTo>
                  <a:close/>
                </a:path>
              </a:pathLst>
            </a:custGeom>
            <a:solidFill>
              <a:srgbClr val="637E7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266226" cy="655957"/>
            </a:xfrm>
            <a:prstGeom prst="rect">
              <a:avLst/>
            </a:prstGeom>
          </p:spPr>
          <p:txBody>
            <a:bodyPr lIns="68068" tIns="68068" rIns="68068" bIns="68068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55816" y="1563593"/>
            <a:ext cx="3788962" cy="406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75"/>
              </a:lnSpc>
            </a:pPr>
            <a:r>
              <a:rPr lang="en-US" sz="25211" b="1" spc="-504">
                <a:solidFill>
                  <a:srgbClr val="102D2E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2231634" y="5971275"/>
            <a:ext cx="4310548" cy="0"/>
          </a:xfrm>
          <a:prstGeom prst="line">
            <a:avLst/>
          </a:prstGeom>
          <a:ln w="38100" cap="flat">
            <a:solidFill>
              <a:srgbClr val="637E77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802963" y="847410"/>
            <a:ext cx="4564122" cy="5869673"/>
          </a:xfrm>
          <a:custGeom>
            <a:avLst/>
            <a:gdLst/>
            <a:ahLst/>
            <a:cxnLst/>
            <a:rect l="l" t="t" r="r" b="b"/>
            <a:pathLst>
              <a:path w="4564122" h="5869673">
                <a:moveTo>
                  <a:pt x="0" y="0"/>
                </a:moveTo>
                <a:lnTo>
                  <a:pt x="4564121" y="0"/>
                </a:lnTo>
                <a:lnTo>
                  <a:pt x="4564121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6826862" y="3550546"/>
            <a:ext cx="4463362" cy="5707754"/>
          </a:xfrm>
          <a:custGeom>
            <a:avLst/>
            <a:gdLst/>
            <a:ahLst/>
            <a:cxnLst/>
            <a:rect l="l" t="t" r="r" b="b"/>
            <a:pathLst>
              <a:path w="4463362" h="5707754">
                <a:moveTo>
                  <a:pt x="0" y="0"/>
                </a:moveTo>
                <a:lnTo>
                  <a:pt x="4463362" y="0"/>
                </a:lnTo>
                <a:lnTo>
                  <a:pt x="4463362" y="5707754"/>
                </a:lnTo>
                <a:lnTo>
                  <a:pt x="0" y="5707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4" r="-5847" b="-486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2200005" y="740395"/>
            <a:ext cx="5298515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-96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Handover and Claim Process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1634" y="6304650"/>
            <a:ext cx="4310548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-96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Notification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35429" y="2519223"/>
            <a:ext cx="5027666" cy="319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-56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User finds a matching lost/found report</a:t>
            </a:r>
          </a:p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-56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Initiates a claim or handover request</a:t>
            </a:r>
          </a:p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-56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Chooses return method: direct pickup or security desk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31634" y="7415265"/>
            <a:ext cx="5027666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 spc="-54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The user who repoted gets the notification as soon as the request is submitted in the notifications page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54770" y="1226762"/>
            <a:ext cx="2786658" cy="73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Notifications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1565" y="8063764"/>
            <a:ext cx="2486918" cy="73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Claim Form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921320">
            <a:off x="-3402683" y="-3089423"/>
            <a:ext cx="10177561" cy="10177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32467" y="4027957"/>
            <a:ext cx="9627432" cy="4652046"/>
            <a:chOff x="0" y="0"/>
            <a:chExt cx="2535620" cy="1225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5620" cy="1225230"/>
            </a:xfrm>
            <a:custGeom>
              <a:avLst/>
              <a:gdLst/>
              <a:ahLst/>
              <a:cxnLst/>
              <a:rect l="l" t="t" r="r" b="b"/>
              <a:pathLst>
                <a:path w="2535620" h="1225230">
                  <a:moveTo>
                    <a:pt x="24125" y="0"/>
                  </a:moveTo>
                  <a:lnTo>
                    <a:pt x="2511496" y="0"/>
                  </a:lnTo>
                  <a:cubicBezTo>
                    <a:pt x="2524819" y="0"/>
                    <a:pt x="2535620" y="10801"/>
                    <a:pt x="2535620" y="24125"/>
                  </a:cubicBezTo>
                  <a:lnTo>
                    <a:pt x="2535620" y="1201106"/>
                  </a:lnTo>
                  <a:cubicBezTo>
                    <a:pt x="2535620" y="1207504"/>
                    <a:pt x="2533078" y="1213640"/>
                    <a:pt x="2528554" y="1218164"/>
                  </a:cubicBezTo>
                  <a:cubicBezTo>
                    <a:pt x="2524030" y="1222689"/>
                    <a:pt x="2517894" y="1225230"/>
                    <a:pt x="2511496" y="1225230"/>
                  </a:cubicBezTo>
                  <a:lnTo>
                    <a:pt x="24125" y="1225230"/>
                  </a:lnTo>
                  <a:cubicBezTo>
                    <a:pt x="10801" y="1225230"/>
                    <a:pt x="0" y="1214429"/>
                    <a:pt x="0" y="1201106"/>
                  </a:cubicBezTo>
                  <a:lnTo>
                    <a:pt x="0" y="24125"/>
                  </a:lnTo>
                  <a:cubicBezTo>
                    <a:pt x="0" y="10801"/>
                    <a:pt x="10801" y="0"/>
                    <a:pt x="24125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535620" cy="1310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6098" y="3648171"/>
            <a:ext cx="15099889" cy="5610129"/>
            <a:chOff x="0" y="0"/>
            <a:chExt cx="2009132" cy="746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9132" cy="746462"/>
            </a:xfrm>
            <a:custGeom>
              <a:avLst/>
              <a:gdLst/>
              <a:ahLst/>
              <a:cxnLst/>
              <a:rect l="l" t="t" r="r" b="b"/>
              <a:pathLst>
                <a:path w="2009132" h="746462">
                  <a:moveTo>
                    <a:pt x="15381" y="0"/>
                  </a:moveTo>
                  <a:lnTo>
                    <a:pt x="1993750" y="0"/>
                  </a:lnTo>
                  <a:cubicBezTo>
                    <a:pt x="1997830" y="0"/>
                    <a:pt x="2001742" y="1621"/>
                    <a:pt x="2004627" y="4505"/>
                  </a:cubicBezTo>
                  <a:cubicBezTo>
                    <a:pt x="2007511" y="7390"/>
                    <a:pt x="2009132" y="11302"/>
                    <a:pt x="2009132" y="15381"/>
                  </a:cubicBezTo>
                  <a:lnTo>
                    <a:pt x="2009132" y="731080"/>
                  </a:lnTo>
                  <a:cubicBezTo>
                    <a:pt x="2009132" y="735160"/>
                    <a:pt x="2007511" y="739072"/>
                    <a:pt x="2004627" y="741957"/>
                  </a:cubicBezTo>
                  <a:cubicBezTo>
                    <a:pt x="2001742" y="744841"/>
                    <a:pt x="1997830" y="746462"/>
                    <a:pt x="1993750" y="746462"/>
                  </a:cubicBezTo>
                  <a:lnTo>
                    <a:pt x="15381" y="746462"/>
                  </a:lnTo>
                  <a:cubicBezTo>
                    <a:pt x="6886" y="746462"/>
                    <a:pt x="0" y="739575"/>
                    <a:pt x="0" y="731080"/>
                  </a:cubicBezTo>
                  <a:lnTo>
                    <a:pt x="0" y="15381"/>
                  </a:lnTo>
                  <a:cubicBezTo>
                    <a:pt x="0" y="11302"/>
                    <a:pt x="1621" y="7390"/>
                    <a:pt x="4505" y="4505"/>
                  </a:cubicBezTo>
                  <a:cubicBezTo>
                    <a:pt x="7390" y="1621"/>
                    <a:pt x="11302" y="0"/>
                    <a:pt x="15381" y="0"/>
                  </a:cubicBezTo>
                  <a:close/>
                </a:path>
              </a:pathLst>
            </a:custGeom>
            <a:blipFill>
              <a:blip r:embed="rId3"/>
              <a:stretch>
                <a:fillRect t="-17926" b="-2337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42975"/>
            <a:ext cx="6655860" cy="140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6"/>
              </a:lnSpc>
            </a:pPr>
            <a:r>
              <a:rPr lang="en-US" sz="8658" spc="-173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My Activity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47484"/>
            <a:ext cx="6419457" cy="264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Organized into 4 Key Sections:</a:t>
            </a:r>
          </a:p>
          <a:p>
            <a:pPr marL="659211" lvl="1" indent="-329606" algn="l">
              <a:lnSpc>
                <a:spcPts val="4274"/>
              </a:lnSpc>
              <a:buFont typeface="Arial"/>
              <a:buChar char="•"/>
            </a:pPr>
            <a:r>
              <a:rPr lang="en-US" sz="3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📝 My Lost Reports </a:t>
            </a:r>
          </a:p>
          <a:p>
            <a:pPr marL="659211" lvl="1" indent="-329606" algn="l">
              <a:lnSpc>
                <a:spcPts val="4274"/>
              </a:lnSpc>
              <a:buFont typeface="Arial"/>
              <a:buChar char="•"/>
            </a:pPr>
            <a:r>
              <a:rPr lang="en-US" sz="3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🔍 My Found Reports  </a:t>
            </a:r>
          </a:p>
          <a:p>
            <a:pPr marL="659211" lvl="1" indent="-329606" algn="l">
              <a:lnSpc>
                <a:spcPts val="4274"/>
              </a:lnSpc>
              <a:buFont typeface="Arial"/>
              <a:buChar char="•"/>
            </a:pPr>
            <a:r>
              <a:rPr lang="en-US" sz="3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📥 My Claims  </a:t>
            </a:r>
          </a:p>
          <a:p>
            <a:pPr marL="659211" lvl="1" indent="-329606" algn="l">
              <a:lnSpc>
                <a:spcPts val="4274"/>
              </a:lnSpc>
              <a:buFont typeface="Arial"/>
              <a:buChar char="•"/>
            </a:pPr>
            <a:r>
              <a:rPr lang="en-US" sz="3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📤 My Handovers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657754" y="4114800"/>
            <a:ext cx="9386730" cy="6277275"/>
            <a:chOff x="0" y="0"/>
            <a:chExt cx="2472225" cy="16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2225" cy="1653274"/>
            </a:xfrm>
            <a:custGeom>
              <a:avLst/>
              <a:gdLst/>
              <a:ahLst/>
              <a:cxnLst/>
              <a:rect l="l" t="t" r="r" b="b"/>
              <a:pathLst>
                <a:path w="2472225" h="1653274">
                  <a:moveTo>
                    <a:pt x="24743" y="0"/>
                  </a:moveTo>
                  <a:lnTo>
                    <a:pt x="2447482" y="0"/>
                  </a:lnTo>
                  <a:cubicBezTo>
                    <a:pt x="2454044" y="0"/>
                    <a:pt x="2460338" y="2607"/>
                    <a:pt x="2464978" y="7247"/>
                  </a:cubicBezTo>
                  <a:cubicBezTo>
                    <a:pt x="2469618" y="11887"/>
                    <a:pt x="2472225" y="18181"/>
                    <a:pt x="2472225" y="24743"/>
                  </a:cubicBezTo>
                  <a:lnTo>
                    <a:pt x="2472225" y="1628531"/>
                  </a:lnTo>
                  <a:cubicBezTo>
                    <a:pt x="2472225" y="1635093"/>
                    <a:pt x="2469618" y="1641387"/>
                    <a:pt x="2464978" y="1646027"/>
                  </a:cubicBezTo>
                  <a:cubicBezTo>
                    <a:pt x="2460338" y="1650667"/>
                    <a:pt x="2454044" y="1653274"/>
                    <a:pt x="2447482" y="1653274"/>
                  </a:cubicBezTo>
                  <a:lnTo>
                    <a:pt x="24743" y="1653274"/>
                  </a:lnTo>
                  <a:cubicBezTo>
                    <a:pt x="18181" y="1653274"/>
                    <a:pt x="11887" y="1650667"/>
                    <a:pt x="7247" y="1646027"/>
                  </a:cubicBezTo>
                  <a:cubicBezTo>
                    <a:pt x="2607" y="1641387"/>
                    <a:pt x="0" y="1635093"/>
                    <a:pt x="0" y="1628531"/>
                  </a:cubicBezTo>
                  <a:lnTo>
                    <a:pt x="0" y="24743"/>
                  </a:lnTo>
                  <a:cubicBezTo>
                    <a:pt x="0" y="18181"/>
                    <a:pt x="2607" y="11887"/>
                    <a:pt x="7247" y="7247"/>
                  </a:cubicBezTo>
                  <a:cubicBezTo>
                    <a:pt x="11887" y="2607"/>
                    <a:pt x="18181" y="0"/>
                    <a:pt x="24743" y="0"/>
                  </a:cubicBezTo>
                  <a:close/>
                </a:path>
              </a:pathLst>
            </a:custGeom>
            <a:solidFill>
              <a:srgbClr val="3157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472225" cy="173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158285">
            <a:off x="11514420" y="-1574494"/>
            <a:ext cx="13055460" cy="130554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0D6B0">
                    <a:alpha val="100000"/>
                  </a:srgbClr>
                </a:gs>
                <a:gs pos="100000">
                  <a:srgbClr val="102D2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54303" y="4953236"/>
            <a:ext cx="4677389" cy="5102060"/>
            <a:chOff x="0" y="0"/>
            <a:chExt cx="818304" cy="89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8304" cy="892600"/>
            </a:xfrm>
            <a:custGeom>
              <a:avLst/>
              <a:gdLst/>
              <a:ahLst/>
              <a:cxnLst/>
              <a:rect l="l" t="t" r="r" b="b"/>
              <a:pathLst>
                <a:path w="818304" h="892600">
                  <a:moveTo>
                    <a:pt x="49655" y="0"/>
                  </a:moveTo>
                  <a:lnTo>
                    <a:pt x="768649" y="0"/>
                  </a:lnTo>
                  <a:cubicBezTo>
                    <a:pt x="781818" y="0"/>
                    <a:pt x="794448" y="5232"/>
                    <a:pt x="803760" y="14544"/>
                  </a:cubicBezTo>
                  <a:cubicBezTo>
                    <a:pt x="813073" y="23856"/>
                    <a:pt x="818304" y="36486"/>
                    <a:pt x="818304" y="49655"/>
                  </a:cubicBezTo>
                  <a:lnTo>
                    <a:pt x="818304" y="842944"/>
                  </a:lnTo>
                  <a:cubicBezTo>
                    <a:pt x="818304" y="856114"/>
                    <a:pt x="813073" y="868744"/>
                    <a:pt x="803760" y="878056"/>
                  </a:cubicBezTo>
                  <a:cubicBezTo>
                    <a:pt x="794448" y="887368"/>
                    <a:pt x="781818" y="892600"/>
                    <a:pt x="768649" y="892600"/>
                  </a:cubicBezTo>
                  <a:lnTo>
                    <a:pt x="49655" y="892600"/>
                  </a:lnTo>
                  <a:cubicBezTo>
                    <a:pt x="36486" y="892600"/>
                    <a:pt x="23856" y="887368"/>
                    <a:pt x="14544" y="878056"/>
                  </a:cubicBezTo>
                  <a:cubicBezTo>
                    <a:pt x="5232" y="868744"/>
                    <a:pt x="0" y="856114"/>
                    <a:pt x="0" y="842944"/>
                  </a:cubicBezTo>
                  <a:lnTo>
                    <a:pt x="0" y="49655"/>
                  </a:lnTo>
                  <a:cubicBezTo>
                    <a:pt x="0" y="36486"/>
                    <a:pt x="5232" y="23856"/>
                    <a:pt x="14544" y="14544"/>
                  </a:cubicBezTo>
                  <a:cubicBezTo>
                    <a:pt x="23856" y="5232"/>
                    <a:pt x="36486" y="0"/>
                    <a:pt x="49655" y="0"/>
                  </a:cubicBezTo>
                  <a:close/>
                </a:path>
              </a:pathLst>
            </a:custGeom>
            <a:blipFill>
              <a:blip r:embed="rId3"/>
              <a:stretch>
                <a:fillRect t="-22615" b="-2261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54753" y="575251"/>
            <a:ext cx="7439921" cy="3905959"/>
          </a:xfrm>
          <a:custGeom>
            <a:avLst/>
            <a:gdLst/>
            <a:ahLst/>
            <a:cxnLst/>
            <a:rect l="l" t="t" r="r" b="b"/>
            <a:pathLst>
              <a:path w="7439921" h="3905959">
                <a:moveTo>
                  <a:pt x="0" y="0"/>
                </a:moveTo>
                <a:lnTo>
                  <a:pt x="7439921" y="0"/>
                </a:lnTo>
                <a:lnTo>
                  <a:pt x="7439921" y="3905958"/>
                </a:lnTo>
                <a:lnTo>
                  <a:pt x="0" y="390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716513" y="2076439"/>
            <a:ext cx="6638195" cy="140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6"/>
              </a:lnSpc>
            </a:pPr>
            <a:r>
              <a:rPr lang="en-US" sz="8658" spc="-173">
                <a:solidFill>
                  <a:srgbClr val="90D6B0"/>
                </a:solidFill>
                <a:latin typeface="DM Sans"/>
                <a:ea typeface="DM Sans"/>
                <a:cs typeface="DM Sans"/>
                <a:sym typeface="DM Sans"/>
              </a:rPr>
              <a:t>Admin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084" y="4598754"/>
            <a:ext cx="6472835" cy="568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Add, Update and Delete User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Add, Update, Delete Categories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Update the roles </a:t>
            </a:r>
          </a:p>
          <a:p>
            <a:pPr marL="875106" lvl="1" indent="-437553" algn="l">
              <a:lnSpc>
                <a:spcPts val="5674"/>
              </a:lnSpc>
              <a:buFont typeface="Arial"/>
              <a:buChar char="•"/>
            </a:pPr>
            <a:r>
              <a:rPr lang="en-US" sz="4053">
                <a:solidFill>
                  <a:srgbClr val="F4F7F7"/>
                </a:solidFill>
                <a:latin typeface="DM Sans"/>
                <a:ea typeface="DM Sans"/>
                <a:cs typeface="DM Sans"/>
                <a:sym typeface="DM Sans"/>
              </a:rPr>
              <a:t>Approve someone as security</a:t>
            </a:r>
          </a:p>
          <a:p>
            <a:pPr algn="l">
              <a:lnSpc>
                <a:spcPts val="5674"/>
              </a:lnSpc>
            </a:pPr>
            <a:endParaRPr lang="en-US" sz="4053">
              <a:solidFill>
                <a:srgbClr val="F4F7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218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Sauce</vt:lpstr>
      <vt:lpstr>Calibri</vt:lpstr>
      <vt:lpstr>DM Sans Bold</vt:lpstr>
      <vt:lpstr>Agrandir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Minimalist Fashion Presentation</dc:title>
  <cp:lastModifiedBy>ANCHE ROOPA NAGA LAKSHMI .</cp:lastModifiedBy>
  <cp:revision>2</cp:revision>
  <dcterms:created xsi:type="dcterms:W3CDTF">2006-08-16T00:00:00Z</dcterms:created>
  <dcterms:modified xsi:type="dcterms:W3CDTF">2025-04-21T11:33:25Z</dcterms:modified>
  <dc:identifier>DAGktePQWyA</dc:identifier>
</cp:coreProperties>
</file>